
<file path=[Content_Types].xml><?xml version="1.0" encoding="utf-8"?>
<Types xmlns="http://schemas.openxmlformats.org/package/2006/content-types">
  <Default Extension="xml" ContentType="application/xml"/>
  <Default Extension="wmv" ContentType="video/unknown"/>
  <Default Extension="jpeg" ContentType="image/jpeg"/>
  <Default Extension="rels" ContentType="application/vnd.openxmlformats-package.relationships+xml"/>
  <Default Extension="mp4" ContentType="video/unknown"/>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23"/>
  </p:notesMasterIdLst>
  <p:sldIdLst>
    <p:sldId id="256" r:id="rId2"/>
    <p:sldId id="257" r:id="rId3"/>
    <p:sldId id="270" r:id="rId4"/>
    <p:sldId id="309" r:id="rId5"/>
    <p:sldId id="259" r:id="rId6"/>
    <p:sldId id="304" r:id="rId7"/>
    <p:sldId id="303" r:id="rId8"/>
    <p:sldId id="268" r:id="rId9"/>
    <p:sldId id="271" r:id="rId10"/>
    <p:sldId id="275" r:id="rId11"/>
    <p:sldId id="287" r:id="rId12"/>
    <p:sldId id="278" r:id="rId13"/>
    <p:sldId id="302" r:id="rId14"/>
    <p:sldId id="286" r:id="rId15"/>
    <p:sldId id="307" r:id="rId16"/>
    <p:sldId id="308" r:id="rId17"/>
    <p:sldId id="285" r:id="rId18"/>
    <p:sldId id="306" r:id="rId19"/>
    <p:sldId id="300" r:id="rId20"/>
    <p:sldId id="301" r:id="rId21"/>
    <p:sldId id="294" r:id="rId22"/>
  </p:sldIdLst>
  <p:sldSz cx="12192000"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5" autoAdjust="0"/>
    <p:restoredTop sz="94660"/>
  </p:normalViewPr>
  <p:slideViewPr>
    <p:cSldViewPr snapToGrid="0">
      <p:cViewPr>
        <p:scale>
          <a:sx n="103" d="100"/>
          <a:sy n="103" d="100"/>
        </p:scale>
        <p:origin x="-8" y="-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4" name="Shape 4"/>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200" b="0" i="0" u="none" strike="noStrike" cap="none" baseline="0">
                <a:solidFill>
                  <a:schemeClr val="dk1"/>
                </a:solidFill>
                <a:latin typeface="Calibri"/>
                <a:ea typeface="Calibri"/>
                <a:cs typeface="Calibri"/>
                <a:sym typeface="Calibri"/>
              </a:defRPr>
            </a:lvl2pPr>
            <a:lvl3pPr marL="914400" marR="0" indent="0" algn="l" rtl="0">
              <a:spcBef>
                <a:spcPts val="0"/>
              </a:spcBef>
              <a:defRPr sz="1200" b="0" i="0" u="none" strike="noStrike" cap="none" baseline="0">
                <a:solidFill>
                  <a:schemeClr val="dk1"/>
                </a:solidFill>
                <a:latin typeface="Calibri"/>
                <a:ea typeface="Calibri"/>
                <a:cs typeface="Calibri"/>
                <a:sym typeface="Calibri"/>
              </a:defRPr>
            </a:lvl3pPr>
            <a:lvl4pPr marL="1371600" marR="0" indent="0" algn="l" rtl="0">
              <a:spcBef>
                <a:spcPts val="0"/>
              </a:spcBef>
              <a:defRPr sz="1200" b="0" i="0" u="none" strike="noStrike" cap="none" baseline="0">
                <a:solidFill>
                  <a:schemeClr val="dk1"/>
                </a:solidFill>
                <a:latin typeface="Calibri"/>
                <a:ea typeface="Calibri"/>
                <a:cs typeface="Calibri"/>
                <a:sym typeface="Calibri"/>
              </a:defRPr>
            </a:lvl4pPr>
            <a:lvl5pPr marL="1828800" marR="0" indent="0" algn="l" rtl="0">
              <a:spcBef>
                <a:spcPts val="0"/>
              </a:spcBef>
              <a:defRPr sz="1200" b="0" i="0" u="none" strike="noStrike" cap="none" baseline="0">
                <a:solidFill>
                  <a:schemeClr val="dk1"/>
                </a:solidFill>
                <a:latin typeface="Calibri"/>
                <a:ea typeface="Calibri"/>
                <a:cs typeface="Calibri"/>
                <a:sym typeface="Calibri"/>
              </a:defRPr>
            </a:lvl5pPr>
            <a:lvl6pPr marL="2286000" marR="0" indent="0" algn="l" rtl="0">
              <a:spcBef>
                <a:spcPts val="0"/>
              </a:spcBef>
              <a:defRPr sz="1200" b="0" i="0" u="none" strike="noStrike" cap="none" baseline="0">
                <a:solidFill>
                  <a:schemeClr val="dk1"/>
                </a:solidFill>
                <a:latin typeface="Calibri"/>
                <a:ea typeface="Calibri"/>
                <a:cs typeface="Calibri"/>
                <a:sym typeface="Calibri"/>
              </a:defRPr>
            </a:lvl6pPr>
            <a:lvl7pPr marL="2743200" marR="0" indent="0" algn="l" rtl="0">
              <a:spcBef>
                <a:spcPts val="0"/>
              </a:spcBef>
              <a:defRPr sz="1200" b="0" i="0" u="none" strike="noStrike" cap="none" baseline="0">
                <a:solidFill>
                  <a:schemeClr val="dk1"/>
                </a:solidFill>
                <a:latin typeface="Calibri"/>
                <a:ea typeface="Calibri"/>
                <a:cs typeface="Calibri"/>
                <a:sym typeface="Calibri"/>
              </a:defRPr>
            </a:lvl7pPr>
            <a:lvl8pPr marL="3200400" marR="0" indent="0" algn="l" rtl="0">
              <a:spcBef>
                <a:spcPts val="0"/>
              </a:spcBef>
              <a:defRPr sz="1200" b="0" i="0" u="none" strike="noStrike" cap="none" baseline="0">
                <a:solidFill>
                  <a:schemeClr val="dk1"/>
                </a:solidFill>
                <a:latin typeface="Calibri"/>
                <a:ea typeface="Calibri"/>
                <a:cs typeface="Calibri"/>
                <a:sym typeface="Calibri"/>
              </a:defRPr>
            </a:lvl8pPr>
            <a:lvl9pPr marL="3657600" marR="0" indent="0" algn="l" rtl="0">
              <a:spcBef>
                <a:spcPts val="0"/>
              </a:spcBef>
              <a:defRPr sz="1200" b="0" i="0" u="none" strike="noStrike" cap="none" baseline="0">
                <a:solidFill>
                  <a:schemeClr val="dk1"/>
                </a:solidFill>
                <a:latin typeface="Calibri"/>
                <a:ea typeface="Calibri"/>
                <a:cs typeface="Calibri"/>
                <a:sym typeface="Calibri"/>
              </a:defRPr>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471462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37050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0" name="Shape 29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Hand calculations to find </a:t>
            </a:r>
            <a:r>
              <a:rPr lang="en-US" sz="1200" b="0" i="0" u="none" strike="noStrike" cap="none" baseline="0" dirty="0" err="1" smtClean="0">
                <a:solidFill>
                  <a:schemeClr val="dk1"/>
                </a:solidFill>
                <a:latin typeface="Calibri"/>
                <a:ea typeface="Calibri"/>
                <a:cs typeface="Calibri"/>
                <a:sym typeface="Calibri"/>
              </a:rPr>
              <a:t>dimenions</a:t>
            </a:r>
            <a:r>
              <a:rPr lang="en-US" sz="1200" b="0" i="0" u="none" strike="noStrike" cap="none" baseline="0" dirty="0" smtClean="0">
                <a:solidFill>
                  <a:schemeClr val="dk1"/>
                </a:solidFill>
                <a:latin typeface="Calibri"/>
                <a:ea typeface="Calibri"/>
                <a:cs typeface="Calibri"/>
                <a:sym typeface="Calibri"/>
              </a:rPr>
              <a:t> </a:t>
            </a: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Floor based on deflection</a:t>
            </a: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Beams on </a:t>
            </a:r>
            <a:r>
              <a:rPr lang="en-US" sz="1200" b="0" i="0" u="none" strike="noStrike" cap="none" baseline="0" dirty="0" err="1" smtClean="0">
                <a:solidFill>
                  <a:schemeClr val="dk1"/>
                </a:solidFill>
                <a:latin typeface="Calibri"/>
                <a:ea typeface="Calibri"/>
                <a:cs typeface="Calibri"/>
                <a:sym typeface="Calibri"/>
              </a:rPr>
              <a:t>asd</a:t>
            </a:r>
            <a:r>
              <a:rPr lang="en-US" sz="1200" b="0" i="0" u="none" strike="noStrike" cap="none" baseline="0" dirty="0" smtClean="0">
                <a:solidFill>
                  <a:schemeClr val="dk1"/>
                </a:solidFill>
                <a:latin typeface="Calibri"/>
                <a:ea typeface="Calibri"/>
                <a:cs typeface="Calibri"/>
                <a:sym typeface="Calibri"/>
              </a:rPr>
              <a:t>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291" name="Shape 29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10</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878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0" name="Shape 180"/>
          <p:cNvSpPr txBox="1">
            <a:spLocks noGrp="1"/>
          </p:cNvSpPr>
          <p:nvPr>
            <p:ph type="body" idx="1"/>
          </p:nvPr>
        </p:nvSpPr>
        <p:spPr>
          <a:xfrm>
            <a:off x="685802" y="4343400"/>
            <a:ext cx="5486399" cy="4114800"/>
          </a:xfrm>
          <a:prstGeom prst="rect">
            <a:avLst/>
          </a:prstGeom>
          <a:noFill/>
          <a:ln>
            <a:noFill/>
          </a:ln>
        </p:spPr>
        <p:txBody>
          <a:bodyPr lIns="93162" tIns="46568" rIns="93162" bIns="46568" anchor="t" anchorCtr="0">
            <a:noAutofit/>
          </a:bodyPr>
          <a:lstStyle/>
          <a:p>
            <a:pPr>
              <a:buSzPct val="25000"/>
            </a:pPr>
            <a:r>
              <a:rPr lang="en-US"/>
              <a:t>112,308 sq. ft. (requirement)</a:t>
            </a:r>
          </a:p>
          <a:p>
            <a:endParaRPr/>
          </a:p>
          <a:p>
            <a:pPr>
              <a:buSzPct val="25000"/>
            </a:pPr>
            <a:r>
              <a:rPr lang="en-US"/>
              <a:t>- Start off with basic column location to determine weight from floor system span </a:t>
            </a:r>
          </a:p>
        </p:txBody>
      </p:sp>
      <p:sp>
        <p:nvSpPr>
          <p:cNvPr id="181" name="Shape 181"/>
          <p:cNvSpPr txBox="1">
            <a:spLocks noGrp="1"/>
          </p:cNvSpPr>
          <p:nvPr>
            <p:ph type="sldNum" idx="12"/>
          </p:nvPr>
        </p:nvSpPr>
        <p:spPr>
          <a:xfrm>
            <a:off x="3884613" y="8685214"/>
            <a:ext cx="2971799" cy="45720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5256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0" name="Shape 290"/>
          <p:cNvSpPr txBox="1">
            <a:spLocks noGrp="1"/>
          </p:cNvSpPr>
          <p:nvPr>
            <p:ph type="body" idx="1"/>
          </p:nvPr>
        </p:nvSpPr>
        <p:spPr>
          <a:xfrm>
            <a:off x="685802" y="4343400"/>
            <a:ext cx="5486399" cy="4114800"/>
          </a:xfrm>
          <a:prstGeom prst="rect">
            <a:avLst/>
          </a:prstGeom>
          <a:noFill/>
          <a:ln>
            <a:noFill/>
          </a:ln>
        </p:spPr>
        <p:txBody>
          <a:bodyPr lIns="93162" tIns="46568" rIns="93162" bIns="46568" anchor="t" anchorCtr="0">
            <a:noAutofit/>
          </a:bodyPr>
          <a:lstStyle/>
          <a:p>
            <a:pPr>
              <a:buSzPct val="25000"/>
            </a:pPr>
            <a:r>
              <a:rPr lang="en-US"/>
              <a:t>Loads will be refined during framing process</a:t>
            </a:r>
          </a:p>
        </p:txBody>
      </p:sp>
      <p:sp>
        <p:nvSpPr>
          <p:cNvPr id="291" name="Shape 291"/>
          <p:cNvSpPr txBox="1">
            <a:spLocks noGrp="1"/>
          </p:cNvSpPr>
          <p:nvPr>
            <p:ph type="sldNum" idx="12"/>
          </p:nvPr>
        </p:nvSpPr>
        <p:spPr>
          <a:xfrm>
            <a:off x="3884613" y="8685214"/>
            <a:ext cx="2971799" cy="45720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1772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0" name="Shape 290"/>
          <p:cNvSpPr txBox="1">
            <a:spLocks noGrp="1"/>
          </p:cNvSpPr>
          <p:nvPr>
            <p:ph type="body" idx="1"/>
          </p:nvPr>
        </p:nvSpPr>
        <p:spPr>
          <a:xfrm>
            <a:off x="685802" y="4343400"/>
            <a:ext cx="5486399" cy="4114800"/>
          </a:xfrm>
          <a:prstGeom prst="rect">
            <a:avLst/>
          </a:prstGeom>
          <a:noFill/>
          <a:ln>
            <a:noFill/>
          </a:ln>
        </p:spPr>
        <p:txBody>
          <a:bodyPr lIns="93162" tIns="46568" rIns="93162" bIns="46568" anchor="t" anchorCtr="0">
            <a:noAutofit/>
          </a:bodyPr>
          <a:lstStyle/>
          <a:p>
            <a:pPr>
              <a:buSzPct val="25000"/>
            </a:pPr>
            <a:r>
              <a:rPr lang="en-US"/>
              <a:t>Loads will be refined during framing process</a:t>
            </a:r>
          </a:p>
        </p:txBody>
      </p:sp>
      <p:sp>
        <p:nvSpPr>
          <p:cNvPr id="291" name="Shape 291"/>
          <p:cNvSpPr txBox="1">
            <a:spLocks noGrp="1"/>
          </p:cNvSpPr>
          <p:nvPr>
            <p:ph type="sldNum" idx="12"/>
          </p:nvPr>
        </p:nvSpPr>
        <p:spPr>
          <a:xfrm>
            <a:off x="3884613" y="8685214"/>
            <a:ext cx="2971799" cy="45720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4622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0" name="Shape 180"/>
          <p:cNvSpPr txBox="1">
            <a:spLocks noGrp="1"/>
          </p:cNvSpPr>
          <p:nvPr>
            <p:ph type="body" idx="1"/>
          </p:nvPr>
        </p:nvSpPr>
        <p:spPr>
          <a:xfrm>
            <a:off x="685802" y="4343400"/>
            <a:ext cx="5486399" cy="4114800"/>
          </a:xfrm>
          <a:prstGeom prst="rect">
            <a:avLst/>
          </a:prstGeom>
          <a:noFill/>
          <a:ln>
            <a:noFill/>
          </a:ln>
        </p:spPr>
        <p:txBody>
          <a:bodyPr lIns="93162" tIns="46568" rIns="93162" bIns="46568" anchor="t" anchorCtr="0">
            <a:noAutofit/>
          </a:bodyPr>
          <a:lstStyle/>
          <a:p>
            <a:pPr>
              <a:buSzPct val="25000"/>
            </a:pPr>
            <a:r>
              <a:rPr lang="en-US" dirty="0"/>
              <a:t>112,308 sq. ft. (requirement)</a:t>
            </a:r>
          </a:p>
          <a:p>
            <a:endParaRPr dirty="0"/>
          </a:p>
          <a:p>
            <a:pPr>
              <a:buSzPct val="25000"/>
            </a:pPr>
            <a:r>
              <a:rPr lang="en-US" dirty="0"/>
              <a:t>- Start off with basic column location to determine weight from floor system span </a:t>
            </a:r>
          </a:p>
        </p:txBody>
      </p:sp>
      <p:sp>
        <p:nvSpPr>
          <p:cNvPr id="181" name="Shape 181"/>
          <p:cNvSpPr txBox="1">
            <a:spLocks noGrp="1"/>
          </p:cNvSpPr>
          <p:nvPr>
            <p:ph type="sldNum" idx="12"/>
          </p:nvPr>
        </p:nvSpPr>
        <p:spPr>
          <a:xfrm>
            <a:off x="3884613" y="8685214"/>
            <a:ext cx="2971799" cy="45720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2372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0" name="Shape 180"/>
          <p:cNvSpPr txBox="1">
            <a:spLocks noGrp="1"/>
          </p:cNvSpPr>
          <p:nvPr>
            <p:ph type="body" idx="1"/>
          </p:nvPr>
        </p:nvSpPr>
        <p:spPr>
          <a:xfrm>
            <a:off x="685802" y="4343400"/>
            <a:ext cx="5486399" cy="4114800"/>
          </a:xfrm>
          <a:prstGeom prst="rect">
            <a:avLst/>
          </a:prstGeom>
          <a:noFill/>
          <a:ln>
            <a:noFill/>
          </a:ln>
        </p:spPr>
        <p:txBody>
          <a:bodyPr lIns="93162" tIns="46568" rIns="93162" bIns="46568" anchor="t" anchorCtr="0">
            <a:noAutofit/>
          </a:bodyPr>
          <a:lstStyle/>
          <a:p>
            <a:pPr>
              <a:buSzPct val="25000"/>
            </a:pPr>
            <a:r>
              <a:rPr lang="en-US" dirty="0"/>
              <a:t>112,308 sq. ft. (requirement)</a:t>
            </a:r>
          </a:p>
          <a:p>
            <a:endParaRPr dirty="0"/>
          </a:p>
          <a:p>
            <a:pPr>
              <a:buSzPct val="25000"/>
            </a:pPr>
            <a:r>
              <a:rPr lang="en-US" dirty="0"/>
              <a:t>- Start off with basic column location to determine weight from floor system span </a:t>
            </a:r>
          </a:p>
        </p:txBody>
      </p:sp>
      <p:sp>
        <p:nvSpPr>
          <p:cNvPr id="181" name="Shape 181"/>
          <p:cNvSpPr txBox="1">
            <a:spLocks noGrp="1"/>
          </p:cNvSpPr>
          <p:nvPr>
            <p:ph type="sldNum" idx="12"/>
          </p:nvPr>
        </p:nvSpPr>
        <p:spPr>
          <a:xfrm>
            <a:off x="3884613" y="8685214"/>
            <a:ext cx="2971799" cy="45720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9757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0" name="Shape 180"/>
          <p:cNvSpPr txBox="1">
            <a:spLocks noGrp="1"/>
          </p:cNvSpPr>
          <p:nvPr>
            <p:ph type="body" idx="1"/>
          </p:nvPr>
        </p:nvSpPr>
        <p:spPr>
          <a:xfrm>
            <a:off x="685802" y="4343400"/>
            <a:ext cx="5486399" cy="4114800"/>
          </a:xfrm>
          <a:prstGeom prst="rect">
            <a:avLst/>
          </a:prstGeom>
          <a:noFill/>
          <a:ln>
            <a:noFill/>
          </a:ln>
        </p:spPr>
        <p:txBody>
          <a:bodyPr lIns="93162" tIns="46568" rIns="93162" bIns="46568" anchor="t" anchorCtr="0">
            <a:noAutofit/>
          </a:bodyPr>
          <a:lstStyle/>
          <a:p>
            <a:pPr>
              <a:buSzPct val="25000"/>
            </a:pPr>
            <a:r>
              <a:rPr lang="en-US" dirty="0"/>
              <a:t>112,308 sq. ft. (requirement)</a:t>
            </a:r>
          </a:p>
          <a:p>
            <a:endParaRPr dirty="0"/>
          </a:p>
          <a:p>
            <a:pPr>
              <a:buSzPct val="25000"/>
            </a:pPr>
            <a:r>
              <a:rPr lang="en-US" dirty="0"/>
              <a:t>- Start off with basic column location to determine weight from floor system span </a:t>
            </a:r>
          </a:p>
        </p:txBody>
      </p:sp>
      <p:sp>
        <p:nvSpPr>
          <p:cNvPr id="181" name="Shape 181"/>
          <p:cNvSpPr txBox="1">
            <a:spLocks noGrp="1"/>
          </p:cNvSpPr>
          <p:nvPr>
            <p:ph type="sldNum" idx="12"/>
          </p:nvPr>
        </p:nvSpPr>
        <p:spPr>
          <a:xfrm>
            <a:off x="3884613" y="8685214"/>
            <a:ext cx="2971799" cy="45720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1030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8" name="Shape 298"/>
          <p:cNvSpPr txBox="1">
            <a:spLocks noGrp="1"/>
          </p:cNvSpPr>
          <p:nvPr>
            <p:ph type="body" idx="1"/>
          </p:nvPr>
        </p:nvSpPr>
        <p:spPr>
          <a:xfrm>
            <a:off x="685802" y="4343400"/>
            <a:ext cx="5486399" cy="4114800"/>
          </a:xfrm>
          <a:prstGeom prst="rect">
            <a:avLst/>
          </a:prstGeom>
          <a:noFill/>
          <a:ln>
            <a:noFill/>
          </a:ln>
        </p:spPr>
        <p:txBody>
          <a:bodyPr lIns="93162" tIns="46568" rIns="93162" bIns="46568" anchor="t" anchorCtr="0">
            <a:noAutofit/>
          </a:bodyPr>
          <a:lstStyle/>
          <a:p>
            <a:pPr>
              <a:buSzPct val="25000"/>
            </a:pPr>
            <a:r>
              <a:rPr lang="en-US"/>
              <a:t>Loads will be refined during framing process</a:t>
            </a:r>
          </a:p>
        </p:txBody>
      </p:sp>
      <p:sp>
        <p:nvSpPr>
          <p:cNvPr id="299" name="Shape 299"/>
          <p:cNvSpPr txBox="1">
            <a:spLocks noGrp="1"/>
          </p:cNvSpPr>
          <p:nvPr>
            <p:ph type="sldNum" idx="12"/>
          </p:nvPr>
        </p:nvSpPr>
        <p:spPr>
          <a:xfrm>
            <a:off x="3884613" y="8685214"/>
            <a:ext cx="2971799" cy="45720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7040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8" name="Shape 298"/>
          <p:cNvSpPr txBox="1">
            <a:spLocks noGrp="1"/>
          </p:cNvSpPr>
          <p:nvPr>
            <p:ph type="body" idx="1"/>
          </p:nvPr>
        </p:nvSpPr>
        <p:spPr>
          <a:xfrm>
            <a:off x="685802" y="4343400"/>
            <a:ext cx="5486399" cy="4114800"/>
          </a:xfrm>
          <a:prstGeom prst="rect">
            <a:avLst/>
          </a:prstGeom>
          <a:noFill/>
          <a:ln>
            <a:noFill/>
          </a:ln>
        </p:spPr>
        <p:txBody>
          <a:bodyPr lIns="93162" tIns="46568" rIns="93162" bIns="46568" anchor="t" anchorCtr="0">
            <a:noAutofit/>
          </a:bodyPr>
          <a:lstStyle/>
          <a:p>
            <a:pPr>
              <a:buSzPct val="25000"/>
            </a:pPr>
            <a:r>
              <a:rPr lang="en-US"/>
              <a:t>Loads will be refined during framing process</a:t>
            </a:r>
          </a:p>
        </p:txBody>
      </p:sp>
      <p:sp>
        <p:nvSpPr>
          <p:cNvPr id="299" name="Shape 299"/>
          <p:cNvSpPr txBox="1">
            <a:spLocks noGrp="1"/>
          </p:cNvSpPr>
          <p:nvPr>
            <p:ph type="sldNum" idx="12"/>
          </p:nvPr>
        </p:nvSpPr>
        <p:spPr>
          <a:xfrm>
            <a:off x="3884613" y="8685214"/>
            <a:ext cx="2971799" cy="45720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9067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0" name="Shape 180"/>
          <p:cNvSpPr txBox="1">
            <a:spLocks noGrp="1"/>
          </p:cNvSpPr>
          <p:nvPr>
            <p:ph type="body" idx="1"/>
          </p:nvPr>
        </p:nvSpPr>
        <p:spPr>
          <a:xfrm>
            <a:off x="685802" y="4343400"/>
            <a:ext cx="5486399" cy="4114800"/>
          </a:xfrm>
          <a:prstGeom prst="rect">
            <a:avLst/>
          </a:prstGeom>
          <a:noFill/>
          <a:ln>
            <a:noFill/>
          </a:ln>
        </p:spPr>
        <p:txBody>
          <a:bodyPr lIns="93162" tIns="46568" rIns="93162" bIns="46568" anchor="t" anchorCtr="0">
            <a:noAutofit/>
          </a:bodyPr>
          <a:lstStyle/>
          <a:p>
            <a:pPr>
              <a:buSzPct val="25000"/>
            </a:pPr>
            <a:r>
              <a:rPr lang="en-US" dirty="0"/>
              <a:t>112,308 sq. ft. (requirement)</a:t>
            </a:r>
          </a:p>
          <a:p>
            <a:endParaRPr dirty="0"/>
          </a:p>
          <a:p>
            <a:pPr>
              <a:buSzPct val="25000"/>
            </a:pPr>
            <a:r>
              <a:rPr lang="en-US" dirty="0"/>
              <a:t>- Start off with basic column location to determine weight from floor system span </a:t>
            </a:r>
          </a:p>
        </p:txBody>
      </p:sp>
      <p:sp>
        <p:nvSpPr>
          <p:cNvPr id="181" name="Shape 181"/>
          <p:cNvSpPr txBox="1">
            <a:spLocks noGrp="1"/>
          </p:cNvSpPr>
          <p:nvPr>
            <p:ph type="sldNum" idx="12"/>
          </p:nvPr>
        </p:nvSpPr>
        <p:spPr>
          <a:xfrm>
            <a:off x="3884613" y="8685214"/>
            <a:ext cx="2971799" cy="45720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2050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Which will include things like selecting the appropriate beam and column sizes based load combinations. We will also be designing the roof, shear walls, floor slabs, foundation, and provide connection details for each.</a:t>
            </a:r>
          </a:p>
        </p:txBody>
      </p:sp>
      <p:sp>
        <p:nvSpPr>
          <p:cNvPr id="155" name="Shape 15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2819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0" name="Shape 180"/>
          <p:cNvSpPr txBox="1">
            <a:spLocks noGrp="1"/>
          </p:cNvSpPr>
          <p:nvPr>
            <p:ph type="body" idx="1"/>
          </p:nvPr>
        </p:nvSpPr>
        <p:spPr>
          <a:xfrm>
            <a:off x="685802" y="4343400"/>
            <a:ext cx="5486399" cy="4114800"/>
          </a:xfrm>
          <a:prstGeom prst="rect">
            <a:avLst/>
          </a:prstGeom>
          <a:noFill/>
          <a:ln>
            <a:noFill/>
          </a:ln>
        </p:spPr>
        <p:txBody>
          <a:bodyPr lIns="93162" tIns="46568" rIns="93162" bIns="46568" anchor="t" anchorCtr="0">
            <a:noAutofit/>
          </a:bodyPr>
          <a:lstStyle/>
          <a:p>
            <a:pPr>
              <a:buSzPct val="25000"/>
            </a:pPr>
            <a:r>
              <a:rPr lang="en-US" dirty="0"/>
              <a:t>112,308 sq. ft. (requirement)</a:t>
            </a:r>
          </a:p>
          <a:p>
            <a:endParaRPr dirty="0"/>
          </a:p>
          <a:p>
            <a:pPr>
              <a:buSzPct val="25000"/>
            </a:pPr>
            <a:r>
              <a:rPr lang="en-US" dirty="0"/>
              <a:t>- Start off with basic column location to determine weight from floor system span </a:t>
            </a:r>
          </a:p>
        </p:txBody>
      </p:sp>
      <p:sp>
        <p:nvSpPr>
          <p:cNvPr id="181" name="Shape 181"/>
          <p:cNvSpPr txBox="1">
            <a:spLocks noGrp="1"/>
          </p:cNvSpPr>
          <p:nvPr>
            <p:ph type="sldNum" idx="12"/>
          </p:nvPr>
        </p:nvSpPr>
        <p:spPr>
          <a:xfrm>
            <a:off x="3884613" y="8685214"/>
            <a:ext cx="2971799" cy="45720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9516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4641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2092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0" name="Shape 1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112,308 sq. ft. (requirement)</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Start off with basic column location to determine weight from floor system span </a:t>
            </a:r>
          </a:p>
        </p:txBody>
      </p:sp>
      <p:sp>
        <p:nvSpPr>
          <p:cNvPr id="181" name="Shape 1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5256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0" name="Shape 1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112,308 sq. ft. (requirement)</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Start off with basic column location to determine weight from floor system span </a:t>
            </a:r>
          </a:p>
        </p:txBody>
      </p:sp>
      <p:sp>
        <p:nvSpPr>
          <p:cNvPr id="181" name="Shape 1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6</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6930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0" name="Shape 180"/>
          <p:cNvSpPr txBox="1">
            <a:spLocks noGrp="1"/>
          </p:cNvSpPr>
          <p:nvPr>
            <p:ph type="body" idx="1"/>
          </p:nvPr>
        </p:nvSpPr>
        <p:spPr>
          <a:xfrm>
            <a:off x="685802" y="4343400"/>
            <a:ext cx="5486399" cy="4114800"/>
          </a:xfrm>
          <a:prstGeom prst="rect">
            <a:avLst/>
          </a:prstGeom>
          <a:noFill/>
          <a:ln>
            <a:noFill/>
          </a:ln>
        </p:spPr>
        <p:txBody>
          <a:bodyPr lIns="93162" tIns="46568" rIns="93162" bIns="46568" anchor="t" anchorCtr="0">
            <a:noAutofit/>
          </a:bodyPr>
          <a:lstStyle/>
          <a:p>
            <a:pPr>
              <a:buSzPct val="25000"/>
            </a:pPr>
            <a:r>
              <a:rPr lang="en-US" dirty="0"/>
              <a:t>112,308 sq. ft. (requirement)</a:t>
            </a:r>
          </a:p>
          <a:p>
            <a:endParaRPr dirty="0"/>
          </a:p>
          <a:p>
            <a:pPr marL="171450" indent="-171450">
              <a:buSzPct val="25000"/>
              <a:buFontTx/>
              <a:buChar char="-"/>
            </a:pPr>
            <a:r>
              <a:rPr lang="en-US" dirty="0" smtClean="0"/>
              <a:t>Start </a:t>
            </a:r>
            <a:r>
              <a:rPr lang="en-US" dirty="0"/>
              <a:t>off with basic column location to determine weight from floor system span </a:t>
            </a:r>
            <a:endParaRPr lang="en-US" dirty="0" smtClean="0"/>
          </a:p>
          <a:p>
            <a:pPr marL="171450" indent="-171450">
              <a:buSzPct val="25000"/>
              <a:buFontTx/>
              <a:buChar char="-"/>
            </a:pPr>
            <a:r>
              <a:rPr lang="en-US" dirty="0" smtClean="0"/>
              <a:t>Discuss</a:t>
            </a:r>
            <a:r>
              <a:rPr lang="en-US" baseline="0" dirty="0" smtClean="0"/>
              <a:t> ASCE code and what it means</a:t>
            </a:r>
            <a:endParaRPr lang="en-US" dirty="0"/>
          </a:p>
        </p:txBody>
      </p:sp>
      <p:sp>
        <p:nvSpPr>
          <p:cNvPr id="181" name="Shape 181"/>
          <p:cNvSpPr txBox="1">
            <a:spLocks noGrp="1"/>
          </p:cNvSpPr>
          <p:nvPr>
            <p:ph type="sldNum" idx="12"/>
          </p:nvPr>
        </p:nvSpPr>
        <p:spPr>
          <a:xfrm>
            <a:off x="3884613" y="8685214"/>
            <a:ext cx="2971799" cy="45720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1653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0" name="Shape 29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Loads will be refined during framing process</a:t>
            </a:r>
          </a:p>
        </p:txBody>
      </p:sp>
      <p:sp>
        <p:nvSpPr>
          <p:cNvPr id="291" name="Shape 29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1772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0" name="Shape 29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Hand calculations to find </a:t>
            </a:r>
            <a:r>
              <a:rPr lang="en-US" sz="1200" b="0" i="0" u="none" strike="noStrike" cap="none" baseline="0" dirty="0" err="1" smtClean="0">
                <a:solidFill>
                  <a:schemeClr val="dk1"/>
                </a:solidFill>
                <a:latin typeface="Calibri"/>
                <a:ea typeface="Calibri"/>
                <a:cs typeface="Calibri"/>
                <a:sym typeface="Calibri"/>
              </a:rPr>
              <a:t>dimenions</a:t>
            </a:r>
            <a:r>
              <a:rPr lang="en-US" sz="1200" b="0" i="0" u="none" strike="noStrike" cap="none" baseline="0" dirty="0" smtClean="0">
                <a:solidFill>
                  <a:schemeClr val="dk1"/>
                </a:solidFill>
                <a:latin typeface="Calibri"/>
                <a:ea typeface="Calibri"/>
                <a:cs typeface="Calibri"/>
                <a:sym typeface="Calibri"/>
              </a:rPr>
              <a:t> </a:t>
            </a: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Floor based on deflection</a:t>
            </a: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Beams on </a:t>
            </a:r>
            <a:r>
              <a:rPr lang="en-US" sz="1200" b="0" i="0" u="none" strike="noStrike" cap="none" baseline="0" dirty="0" err="1" smtClean="0">
                <a:solidFill>
                  <a:schemeClr val="dk1"/>
                </a:solidFill>
                <a:latin typeface="Calibri"/>
                <a:ea typeface="Calibri"/>
                <a:cs typeface="Calibri"/>
                <a:sym typeface="Calibri"/>
              </a:rPr>
              <a:t>asd</a:t>
            </a:r>
            <a:r>
              <a:rPr lang="en-US" sz="1200" b="0" i="0" u="none" strike="noStrike" cap="none" baseline="0" dirty="0" smtClean="0">
                <a:solidFill>
                  <a:schemeClr val="dk1"/>
                </a:solidFill>
                <a:latin typeface="Calibri"/>
                <a:ea typeface="Calibri"/>
                <a:cs typeface="Calibri"/>
                <a:sym typeface="Calibri"/>
              </a:rPr>
              <a:t>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291" name="Shape 29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4004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5"/>
        <p:cNvGrpSpPr/>
        <p:nvPr/>
      </p:nvGrpSpPr>
      <p:grpSpPr>
        <a:xfrm>
          <a:off x="0" y="0"/>
          <a:ext cx="0" cy="0"/>
          <a:chOff x="0" y="0"/>
          <a:chExt cx="0" cy="0"/>
        </a:xfrm>
      </p:grpSpPr>
      <p:grpSp>
        <p:nvGrpSpPr>
          <p:cNvPr id="26" name="Shape 26"/>
          <p:cNvGrpSpPr/>
          <p:nvPr/>
        </p:nvGrpSpPr>
        <p:grpSpPr>
          <a:xfrm>
            <a:off x="0" y="-8466"/>
            <a:ext cx="12192000" cy="6866467"/>
            <a:chOff x="0" y="-8466"/>
            <a:chExt cx="12192000" cy="6866467"/>
          </a:xfrm>
        </p:grpSpPr>
        <p:cxnSp>
          <p:nvCxnSpPr>
            <p:cNvPr id="27" name="Shape 27"/>
            <p:cNvCxnSpPr/>
            <p:nvPr/>
          </p:nvCxnSpPr>
          <p:spPr>
            <a:xfrm>
              <a:off x="9371011" y="0"/>
              <a:ext cx="1219199" cy="6858000"/>
            </a:xfrm>
            <a:prstGeom prst="straightConnector1">
              <a:avLst/>
            </a:prstGeom>
            <a:noFill/>
            <a:ln w="9525" cap="flat" cmpd="sng">
              <a:solidFill>
                <a:srgbClr val="BFBFBF"/>
              </a:solidFill>
              <a:prstDash val="solid"/>
              <a:round/>
              <a:headEnd type="none" w="med" len="med"/>
              <a:tailEnd type="none" w="med" len="med"/>
            </a:ln>
          </p:spPr>
        </p:cxnSp>
        <p:cxnSp>
          <p:nvCxnSpPr>
            <p:cNvPr id="28" name="Shape 28"/>
            <p:cNvCxnSpPr/>
            <p:nvPr/>
          </p:nvCxnSpPr>
          <p:spPr>
            <a:xfrm flipH="1">
              <a:off x="7425266" y="3681412"/>
              <a:ext cx="4763558" cy="3176586"/>
            </a:xfrm>
            <a:prstGeom prst="straightConnector1">
              <a:avLst/>
            </a:prstGeom>
            <a:noFill/>
            <a:ln w="9525" cap="flat" cmpd="sng">
              <a:solidFill>
                <a:srgbClr val="D8D8D8"/>
              </a:solidFill>
              <a:prstDash val="solid"/>
              <a:round/>
              <a:headEnd type="none" w="med" len="med"/>
              <a:tailEnd type="none" w="med" len="med"/>
            </a:ln>
          </p:spPr>
        </p:cxnSp>
        <p:sp>
          <p:nvSpPr>
            <p:cNvPr id="29" name="Shape 29"/>
            <p:cNvSpPr/>
            <p:nvPr/>
          </p:nvSpPr>
          <p:spPr>
            <a:xfrm>
              <a:off x="9181475" y="-8466"/>
              <a:ext cx="3007348" cy="6866466"/>
            </a:xfrm>
            <a:custGeom>
              <a:avLst/>
              <a:gdLst/>
              <a:ahLst/>
              <a:cxnLst/>
              <a:rect l="0" t="0" r="0" b="0"/>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30" name="Shape 30"/>
            <p:cNvSpPr/>
            <p:nvPr/>
          </p:nvSpPr>
          <p:spPr>
            <a:xfrm>
              <a:off x="9603442" y="-8466"/>
              <a:ext cx="2588558" cy="6866466"/>
            </a:xfrm>
            <a:custGeom>
              <a:avLst/>
              <a:gdLst/>
              <a:ahLst/>
              <a:cxnLst/>
              <a:rect l="0" t="0" r="0" b="0"/>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1" name="Shape 31"/>
            <p:cNvSpPr/>
            <p:nvPr/>
          </p:nvSpPr>
          <p:spPr>
            <a:xfrm>
              <a:off x="8932332" y="3048000"/>
              <a:ext cx="3259667" cy="3809999"/>
            </a:xfrm>
            <a:prstGeom prst="triangle">
              <a:avLst>
                <a:gd name="adj" fmla="val 100000"/>
              </a:avLst>
            </a:prstGeom>
            <a:solidFill>
              <a:schemeClr val="accent2">
                <a:alpha val="71764"/>
              </a:schemeClr>
            </a:solidFill>
            <a:ln>
              <a:noFill/>
            </a:ln>
          </p:spPr>
          <p:txBody>
            <a:bodyPr lIns="91425" tIns="91425" rIns="91425" bIns="91425" anchor="ctr" anchorCtr="0">
              <a:noAutofit/>
            </a:bodyPr>
            <a:lstStyle/>
            <a:p>
              <a:pPr>
                <a:spcBef>
                  <a:spcPts val="0"/>
                </a:spcBef>
                <a:buNone/>
              </a:pPr>
              <a:endParaRPr/>
            </a:p>
          </p:txBody>
        </p:sp>
        <p:sp>
          <p:nvSpPr>
            <p:cNvPr id="32" name="Shape 32"/>
            <p:cNvSpPr/>
            <p:nvPr/>
          </p:nvSpPr>
          <p:spPr>
            <a:xfrm>
              <a:off x="9334500" y="-8466"/>
              <a:ext cx="2854325" cy="6866466"/>
            </a:xfrm>
            <a:custGeom>
              <a:avLst/>
              <a:gdLst/>
              <a:ahLst/>
              <a:cxnLst/>
              <a:rect l="0" t="0" r="0" b="0"/>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3" name="Shape 33"/>
            <p:cNvSpPr/>
            <p:nvPr/>
          </p:nvSpPr>
          <p:spPr>
            <a:xfrm>
              <a:off x="10898729" y="-8466"/>
              <a:ext cx="1290093" cy="6866467"/>
            </a:xfrm>
            <a:custGeom>
              <a:avLst/>
              <a:gdLst/>
              <a:ahLst/>
              <a:cxnLst/>
              <a:rect l="0" t="0" r="0" b="0"/>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4" name="Shape 34"/>
            <p:cNvSpPr/>
            <p:nvPr/>
          </p:nvSpPr>
          <p:spPr>
            <a:xfrm>
              <a:off x="10938999" y="-8466"/>
              <a:ext cx="1249824" cy="6866467"/>
            </a:xfrm>
            <a:custGeom>
              <a:avLst/>
              <a:gdLst/>
              <a:ahLst/>
              <a:cxnLst/>
              <a:rect l="0" t="0" r="0" b="0"/>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5" name="Shape 35"/>
            <p:cNvSpPr/>
            <p:nvPr/>
          </p:nvSpPr>
          <p:spPr>
            <a:xfrm>
              <a:off x="10371665" y="3589867"/>
              <a:ext cx="1817159" cy="3268132"/>
            </a:xfrm>
            <a:prstGeom prst="triangle">
              <a:avLst>
                <a:gd name="adj" fmla="val 100000"/>
              </a:avLst>
            </a:prstGeom>
            <a:solidFill>
              <a:schemeClr val="accent1">
                <a:alpha val="80000"/>
              </a:schemeClr>
            </a:solidFill>
            <a:ln>
              <a:noFill/>
            </a:ln>
          </p:spPr>
          <p:txBody>
            <a:bodyPr lIns="91425" tIns="91425" rIns="91425" bIns="91425" anchor="ctr" anchorCtr="0">
              <a:noAutofit/>
            </a:bodyPr>
            <a:lstStyle/>
            <a:p>
              <a:pPr>
                <a:spcBef>
                  <a:spcPts val="0"/>
                </a:spcBef>
                <a:buNone/>
              </a:pPr>
              <a:endParaRPr/>
            </a:p>
          </p:txBody>
        </p:sp>
        <p:sp>
          <p:nvSpPr>
            <p:cNvPr id="36" name="Shape 36"/>
            <p:cNvSpPr/>
            <p:nvPr/>
          </p:nvSpPr>
          <p:spPr>
            <a:xfrm rot="10800000">
              <a:off x="0" y="0"/>
              <a:ext cx="842596" cy="5666154"/>
            </a:xfrm>
            <a:prstGeom prst="triangle">
              <a:avLst>
                <a:gd name="adj" fmla="val 100000"/>
              </a:avLst>
            </a:prstGeom>
            <a:solidFill>
              <a:schemeClr val="accent1">
                <a:alpha val="84705"/>
              </a:schemeClr>
            </a:solidFill>
            <a:ln>
              <a:noFill/>
            </a:ln>
          </p:spPr>
          <p:txBody>
            <a:bodyPr lIns="91425" tIns="91425" rIns="91425" bIns="91425" anchor="ctr" anchorCtr="0">
              <a:noAutofit/>
            </a:bodyPr>
            <a:lstStyle/>
            <a:p>
              <a:pPr>
                <a:spcBef>
                  <a:spcPts val="0"/>
                </a:spcBef>
                <a:buNone/>
              </a:pPr>
              <a:endParaRPr/>
            </a:p>
          </p:txBody>
        </p:sp>
      </p:grpSp>
      <p:sp>
        <p:nvSpPr>
          <p:cNvPr id="37" name="Shape 37"/>
          <p:cNvSpPr txBox="1">
            <a:spLocks noGrp="1"/>
          </p:cNvSpPr>
          <p:nvPr>
            <p:ph type="ctrTitle"/>
          </p:nvPr>
        </p:nvSpPr>
        <p:spPr>
          <a:xfrm>
            <a:off x="1507066" y="2404533"/>
            <a:ext cx="7766936" cy="1646301"/>
          </a:xfrm>
          <a:prstGeom prst="rect">
            <a:avLst/>
          </a:prstGeom>
          <a:noFill/>
          <a:ln>
            <a:noFill/>
          </a:ln>
        </p:spPr>
        <p:txBody>
          <a:bodyPr lIns="91425" tIns="91425" rIns="91425" bIns="91425" anchor="b" anchorCtr="0"/>
          <a:lstStyle>
            <a:lvl1pPr marL="0" marR="0" indent="0" algn="r" rtl="0">
              <a:spcBef>
                <a:spcPts val="0"/>
              </a:spcBef>
              <a:buClr>
                <a:schemeClr val="accent1"/>
              </a:buClr>
              <a:buFont typeface="Trebuchet MS"/>
              <a:buNone/>
              <a:defRPr sz="5400" b="0" i="0" u="none" strike="noStrike" cap="none" baseline="0">
                <a:solidFill>
                  <a:schemeClr val="accent1"/>
                </a:solidFill>
                <a:latin typeface="Trebuchet MS"/>
                <a:ea typeface="Trebuchet MS"/>
                <a:cs typeface="Trebuchet MS"/>
                <a:sym typeface="Trebuchet MS"/>
              </a:defRPr>
            </a:lvl1pPr>
            <a:lvl2pPr marL="0" marR="0" indent="0" algn="l" rtl="0">
              <a:spcBef>
                <a:spcPts val="0"/>
              </a:spcBef>
              <a:defRPr sz="1800" b="0" i="0" u="none" strike="noStrike" cap="none" baseline="0">
                <a:solidFill>
                  <a:schemeClr val="dk2"/>
                </a:solidFill>
              </a:defRPr>
            </a:lvl2pPr>
            <a:lvl3pPr marL="0" marR="0" indent="0" algn="l" rtl="0">
              <a:spcBef>
                <a:spcPts val="0"/>
              </a:spcBef>
              <a:defRPr sz="1800" b="0" i="0" u="none" strike="noStrike" cap="none" baseline="0">
                <a:solidFill>
                  <a:schemeClr val="dk2"/>
                </a:solidFill>
              </a:defRPr>
            </a:lvl3pPr>
            <a:lvl4pPr marL="0" marR="0" indent="0" algn="l" rtl="0">
              <a:spcBef>
                <a:spcPts val="0"/>
              </a:spcBef>
              <a:defRPr sz="1800" b="0" i="0" u="none" strike="noStrike" cap="none" baseline="0">
                <a:solidFill>
                  <a:schemeClr val="dk2"/>
                </a:solidFill>
              </a:defRPr>
            </a:lvl4pPr>
            <a:lvl5pPr marL="0" marR="0" indent="0" algn="l" rtl="0">
              <a:spcBef>
                <a:spcPts val="0"/>
              </a:spcBef>
              <a:defRPr sz="1800" b="0" i="0" u="none" strike="noStrike" cap="none" baseline="0">
                <a:solidFill>
                  <a:schemeClr val="dk2"/>
                </a:solidFill>
              </a:defRPr>
            </a:lvl5pPr>
            <a:lvl6pPr marL="0" marR="0" indent="0" algn="l" rtl="0">
              <a:spcBef>
                <a:spcPts val="0"/>
              </a:spcBef>
              <a:defRPr sz="1800" b="0" i="0" u="none" strike="noStrike" cap="none" baseline="0">
                <a:solidFill>
                  <a:schemeClr val="dk2"/>
                </a:solidFill>
              </a:defRPr>
            </a:lvl6pPr>
            <a:lvl7pPr marL="0" marR="0" indent="0" algn="l" rtl="0">
              <a:spcBef>
                <a:spcPts val="0"/>
              </a:spcBef>
              <a:defRPr sz="1800" b="0" i="0" u="none" strike="noStrike" cap="none" baseline="0">
                <a:solidFill>
                  <a:schemeClr val="dk2"/>
                </a:solidFill>
              </a:defRPr>
            </a:lvl7pPr>
            <a:lvl8pPr marL="0" marR="0" indent="0" algn="l" rtl="0">
              <a:spcBef>
                <a:spcPts val="0"/>
              </a:spcBef>
              <a:defRPr sz="1800" b="0" i="0" u="none" strike="noStrike" cap="none" baseline="0">
                <a:solidFill>
                  <a:schemeClr val="dk2"/>
                </a:solidFill>
              </a:defRPr>
            </a:lvl8pPr>
            <a:lvl9pPr marL="0" marR="0" indent="0" algn="l" rtl="0">
              <a:spcBef>
                <a:spcPts val="0"/>
              </a:spcBef>
              <a:defRPr sz="1800" b="0" i="0" u="none" strike="noStrike" cap="none" baseline="0">
                <a:solidFill>
                  <a:schemeClr val="dk2"/>
                </a:solidFill>
              </a:defRPr>
            </a:lvl9pPr>
          </a:lstStyle>
          <a:p>
            <a:endParaRPr/>
          </a:p>
        </p:txBody>
      </p:sp>
      <p:sp>
        <p:nvSpPr>
          <p:cNvPr id="38" name="Shape 38"/>
          <p:cNvSpPr txBox="1">
            <a:spLocks noGrp="1"/>
          </p:cNvSpPr>
          <p:nvPr>
            <p:ph type="subTitle" idx="1"/>
          </p:nvPr>
        </p:nvSpPr>
        <p:spPr>
          <a:xfrm>
            <a:off x="1507066" y="4050832"/>
            <a:ext cx="7766936" cy="1096899"/>
          </a:xfrm>
          <a:prstGeom prst="rect">
            <a:avLst/>
          </a:prstGeom>
          <a:noFill/>
          <a:ln>
            <a:noFill/>
          </a:ln>
        </p:spPr>
        <p:txBody>
          <a:bodyPr lIns="91425" tIns="91425" rIns="91425" bIns="91425" anchor="t" anchorCtr="0"/>
          <a:lstStyle>
            <a:lvl1pPr marL="0" marR="0" indent="0" algn="r" rtl="0">
              <a:spcBef>
                <a:spcPts val="1000"/>
              </a:spcBef>
              <a:spcAft>
                <a:spcPts val="0"/>
              </a:spcAft>
              <a:buClr>
                <a:schemeClr val="accent1"/>
              </a:buClr>
              <a:buFont typeface="Noto Symbol"/>
              <a:buNone/>
              <a:defRPr sz="1800" b="0" i="0" u="none" strike="noStrike" cap="none" baseline="0">
                <a:solidFill>
                  <a:srgbClr val="7F7F7F"/>
                </a:solidFill>
                <a:latin typeface="Trebuchet MS"/>
                <a:ea typeface="Trebuchet MS"/>
                <a:cs typeface="Trebuchet MS"/>
                <a:sym typeface="Trebuchet MS"/>
              </a:defRPr>
            </a:lvl1pPr>
            <a:lvl2pPr marL="457200" marR="0" indent="0" algn="ctr" rtl="0">
              <a:spcBef>
                <a:spcPts val="1000"/>
              </a:spcBef>
              <a:spcAft>
                <a:spcPts val="0"/>
              </a:spcAft>
              <a:buClr>
                <a:schemeClr val="accent1"/>
              </a:buClr>
              <a:buFont typeface="Noto Symbol"/>
              <a:buNone/>
              <a:defRPr sz="1600" b="0" i="0" u="none" strike="noStrike" cap="none" baseline="0">
                <a:solidFill>
                  <a:srgbClr val="888888"/>
                </a:solidFill>
                <a:latin typeface="Trebuchet MS"/>
                <a:ea typeface="Trebuchet MS"/>
                <a:cs typeface="Trebuchet MS"/>
                <a:sym typeface="Trebuchet MS"/>
              </a:defRPr>
            </a:lvl2pPr>
            <a:lvl3pPr marL="914400" marR="0" indent="0" algn="ctr" rtl="0">
              <a:spcBef>
                <a:spcPts val="1000"/>
              </a:spcBef>
              <a:spcAft>
                <a:spcPts val="0"/>
              </a:spcAft>
              <a:buClr>
                <a:schemeClr val="accent1"/>
              </a:buClr>
              <a:buFont typeface="Noto Symbol"/>
              <a:buNone/>
              <a:defRPr sz="1400" b="0" i="0" u="none" strike="noStrike" cap="none" baseline="0">
                <a:solidFill>
                  <a:srgbClr val="888888"/>
                </a:solidFill>
                <a:latin typeface="Trebuchet MS"/>
                <a:ea typeface="Trebuchet MS"/>
                <a:cs typeface="Trebuchet MS"/>
                <a:sym typeface="Trebuchet MS"/>
              </a:defRPr>
            </a:lvl3pPr>
            <a:lvl4pPr marL="1371600" marR="0" indent="0" algn="ctr" rtl="0">
              <a:spcBef>
                <a:spcPts val="1000"/>
              </a:spcBef>
              <a:spcAft>
                <a:spcPts val="0"/>
              </a:spcAft>
              <a:buClr>
                <a:schemeClr val="accent1"/>
              </a:buClr>
              <a:buFont typeface="Noto Symbol"/>
              <a:buNone/>
              <a:defRPr sz="1200" b="0" i="0" u="none" strike="noStrike" cap="none" baseline="0">
                <a:solidFill>
                  <a:srgbClr val="888888"/>
                </a:solidFill>
                <a:latin typeface="Trebuchet MS"/>
                <a:ea typeface="Trebuchet MS"/>
                <a:cs typeface="Trebuchet MS"/>
                <a:sym typeface="Trebuchet MS"/>
              </a:defRPr>
            </a:lvl4pPr>
            <a:lvl5pPr marL="1828800" marR="0" indent="0" algn="ctr" rtl="0">
              <a:spcBef>
                <a:spcPts val="1000"/>
              </a:spcBef>
              <a:spcAft>
                <a:spcPts val="0"/>
              </a:spcAft>
              <a:buClr>
                <a:schemeClr val="accent1"/>
              </a:buClr>
              <a:buFont typeface="Noto Symbol"/>
              <a:buNone/>
              <a:defRPr sz="1200" b="0" i="0" u="none" strike="noStrike" cap="none" baseline="0">
                <a:solidFill>
                  <a:srgbClr val="888888"/>
                </a:solidFill>
                <a:latin typeface="Trebuchet MS"/>
                <a:ea typeface="Trebuchet MS"/>
                <a:cs typeface="Trebuchet MS"/>
                <a:sym typeface="Trebuchet MS"/>
              </a:defRPr>
            </a:lvl5pPr>
            <a:lvl6pPr marL="2286000" marR="0" indent="0" algn="ctr" rtl="0">
              <a:spcBef>
                <a:spcPts val="1000"/>
              </a:spcBef>
              <a:spcAft>
                <a:spcPts val="0"/>
              </a:spcAft>
              <a:buClr>
                <a:schemeClr val="accent1"/>
              </a:buClr>
              <a:buFont typeface="Noto Symbol"/>
              <a:buNone/>
              <a:defRPr sz="1200" b="0" i="0" u="none" strike="noStrike" cap="none" baseline="0">
                <a:solidFill>
                  <a:srgbClr val="888888"/>
                </a:solidFill>
                <a:latin typeface="Trebuchet MS"/>
                <a:ea typeface="Trebuchet MS"/>
                <a:cs typeface="Trebuchet MS"/>
                <a:sym typeface="Trebuchet MS"/>
              </a:defRPr>
            </a:lvl6pPr>
            <a:lvl7pPr marL="2743200" marR="0" indent="0" algn="ctr" rtl="0">
              <a:spcBef>
                <a:spcPts val="1000"/>
              </a:spcBef>
              <a:spcAft>
                <a:spcPts val="0"/>
              </a:spcAft>
              <a:buClr>
                <a:schemeClr val="accent1"/>
              </a:buClr>
              <a:buFont typeface="Noto Symbol"/>
              <a:buNone/>
              <a:defRPr sz="1200" b="0" i="0" u="none" strike="noStrike" cap="none" baseline="0">
                <a:solidFill>
                  <a:srgbClr val="888888"/>
                </a:solidFill>
                <a:latin typeface="Trebuchet MS"/>
                <a:ea typeface="Trebuchet MS"/>
                <a:cs typeface="Trebuchet MS"/>
                <a:sym typeface="Trebuchet MS"/>
              </a:defRPr>
            </a:lvl7pPr>
            <a:lvl8pPr marL="3200400" marR="0" indent="0" algn="ctr" rtl="0">
              <a:spcBef>
                <a:spcPts val="1000"/>
              </a:spcBef>
              <a:spcAft>
                <a:spcPts val="0"/>
              </a:spcAft>
              <a:buClr>
                <a:schemeClr val="accent1"/>
              </a:buClr>
              <a:buFont typeface="Noto Symbol"/>
              <a:buNone/>
              <a:defRPr sz="1200" b="0" i="0" u="none" strike="noStrike" cap="none" baseline="0">
                <a:solidFill>
                  <a:srgbClr val="888888"/>
                </a:solidFill>
                <a:latin typeface="Trebuchet MS"/>
                <a:ea typeface="Trebuchet MS"/>
                <a:cs typeface="Trebuchet MS"/>
                <a:sym typeface="Trebuchet MS"/>
              </a:defRPr>
            </a:lvl8pPr>
            <a:lvl9pPr marL="3657600" marR="0" indent="0" algn="ctr" rtl="0">
              <a:spcBef>
                <a:spcPts val="1000"/>
              </a:spcBef>
              <a:spcAft>
                <a:spcPts val="0"/>
              </a:spcAft>
              <a:buClr>
                <a:schemeClr val="accent1"/>
              </a:buClr>
              <a:buFont typeface="Noto Symbol"/>
              <a:buNone/>
              <a:defRPr sz="1200" b="0" i="0" u="none" strike="noStrike" cap="none" baseline="0">
                <a:solidFill>
                  <a:srgbClr val="888888"/>
                </a:solidFill>
                <a:latin typeface="Trebuchet MS"/>
                <a:ea typeface="Trebuchet MS"/>
                <a:cs typeface="Trebuchet MS"/>
                <a:sym typeface="Trebuchet MS"/>
              </a:defRPr>
            </a:lvl9pPr>
          </a:lstStyle>
          <a:p>
            <a:endParaRPr/>
          </a:p>
        </p:txBody>
      </p:sp>
      <p:sp>
        <p:nvSpPr>
          <p:cNvPr id="39" name="Shape 39"/>
          <p:cNvSpPr txBox="1">
            <a:spLocks noGrp="1"/>
          </p:cNvSpPr>
          <p:nvPr>
            <p:ph type="dt" idx="10"/>
          </p:nvPr>
        </p:nvSpPr>
        <p:spPr>
          <a:xfrm>
            <a:off x="7205132" y="6041362"/>
            <a:ext cx="911938" cy="365125"/>
          </a:xfrm>
          <a:prstGeom prst="rect">
            <a:avLst/>
          </a:prstGeom>
          <a:noFill/>
          <a:ln>
            <a:noFill/>
          </a:ln>
        </p:spPr>
        <p:txBody>
          <a:bodyPr lIns="91425" tIns="91425" rIns="91425" bIns="91425" anchor="ctr" anchorCtr="0"/>
          <a:lstStyle>
            <a:lvl1pPr marL="0" marR="0" indent="0" algn="r"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40" name="Shape 40"/>
          <p:cNvSpPr txBox="1">
            <a:spLocks noGrp="1"/>
          </p:cNvSpPr>
          <p:nvPr>
            <p:ph type="ftr" idx="11"/>
          </p:nvPr>
        </p:nvSpPr>
        <p:spPr>
          <a:xfrm>
            <a:off x="677333" y="6041362"/>
            <a:ext cx="6297612" cy="365125"/>
          </a:xfrm>
          <a:prstGeom prst="rect">
            <a:avLst/>
          </a:prstGeom>
          <a:noFill/>
          <a:ln>
            <a:noFill/>
          </a:ln>
        </p:spPr>
        <p:txBody>
          <a:bodyPr lIns="91425" tIns="91425" rIns="91425" bIns="91425" anchor="ctr" anchorCtr="0"/>
          <a:lstStyle>
            <a:lvl1pPr marL="0" marR="0" indent="0" algn="l"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41" name="Shape 41"/>
          <p:cNvSpPr txBox="1">
            <a:spLocks noGrp="1"/>
          </p:cNvSpPr>
          <p:nvPr>
            <p:ph type="sldNum" idx="12"/>
          </p:nvPr>
        </p:nvSpPr>
        <p:spPr>
          <a:xfrm>
            <a:off x="8590663" y="6041362"/>
            <a:ext cx="68333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baseline="0">
                <a:solidFill>
                  <a:schemeClr val="accent1"/>
                </a:solidFill>
                <a:latin typeface="Trebuchet MS"/>
                <a:ea typeface="Trebuchet MS"/>
                <a:cs typeface="Trebuchet MS"/>
                <a:sym typeface="Trebuchet MS"/>
              </a:rPr>
              <a:t>‹#›</a:t>
            </a:fld>
            <a:endParaRPr lang="en-US" sz="900" b="0" i="0" u="none" strike="noStrike" cap="none" baseline="0">
              <a:solidFill>
                <a:schemeClr val="accent1"/>
              </a:solidFill>
              <a:latin typeface="Trebuchet MS"/>
              <a:ea typeface="Trebuchet MS"/>
              <a:cs typeface="Trebuchet MS"/>
              <a:sym typeface="Trebuchet M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Quote with Caption">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931333" y="609600"/>
            <a:ext cx="8094134" cy="3022599"/>
          </a:xfrm>
          <a:prstGeom prst="rect">
            <a:avLst/>
          </a:prstGeom>
          <a:noFill/>
          <a:ln>
            <a:noFill/>
          </a:ln>
        </p:spPr>
        <p:txBody>
          <a:bodyPr lIns="91425" tIns="91425" rIns="91425" bIns="91425" anchor="ctr" anchorCtr="0"/>
          <a:lstStyle>
            <a:lvl1pPr algn="l" rtl="0">
              <a:spcBef>
                <a:spcPts val="0"/>
              </a:spcBef>
              <a:defRPr sz="4400" b="0" cap="none"/>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101" name="Shape 101"/>
          <p:cNvSpPr txBox="1">
            <a:spLocks noGrp="1"/>
          </p:cNvSpPr>
          <p:nvPr>
            <p:ph type="body" idx="1"/>
          </p:nvPr>
        </p:nvSpPr>
        <p:spPr>
          <a:xfrm>
            <a:off x="1366138" y="3632200"/>
            <a:ext cx="7224524" cy="381000"/>
          </a:xfrm>
          <a:prstGeom prst="rect">
            <a:avLst/>
          </a:prstGeom>
          <a:noFill/>
          <a:ln>
            <a:noFill/>
          </a:ln>
        </p:spPr>
        <p:txBody>
          <a:bodyPr lIns="91425" tIns="91425" rIns="91425" bIns="91425" anchor="ctr" anchorCtr="0"/>
          <a:lstStyle>
            <a:lvl1pPr marL="0" indent="0" rtl="0">
              <a:spcBef>
                <a:spcPts val="0"/>
              </a:spcBef>
              <a:buClr>
                <a:srgbClr val="7F7F7F"/>
              </a:buClr>
              <a:buFont typeface="Trebuchet MS"/>
              <a:buNone/>
              <a:defRPr sz="1600">
                <a:solidFill>
                  <a:srgbClr val="7F7F7F"/>
                </a:solidFill>
              </a:defRPr>
            </a:lvl1pPr>
            <a:lvl2pPr marL="457200" indent="0" rtl="0">
              <a:spcBef>
                <a:spcPts val="0"/>
              </a:spcBef>
              <a:buFont typeface="Trebuchet MS"/>
              <a:buNone/>
              <a:defRPr/>
            </a:lvl2pPr>
            <a:lvl3pPr marL="914400" indent="0" rtl="0">
              <a:spcBef>
                <a:spcPts val="0"/>
              </a:spcBef>
              <a:buFont typeface="Trebuchet MS"/>
              <a:buNone/>
              <a:defRPr/>
            </a:lvl3pPr>
            <a:lvl4pPr marL="1371600" indent="0" rtl="0">
              <a:spcBef>
                <a:spcPts val="0"/>
              </a:spcBef>
              <a:buFont typeface="Trebuchet MS"/>
              <a:buNone/>
              <a:defRPr/>
            </a:lvl4pPr>
            <a:lvl5pPr marL="1828800" indent="0" rtl="0">
              <a:spcBef>
                <a:spcPts val="0"/>
              </a:spcBef>
              <a:buFont typeface="Trebuchet MS"/>
              <a:buNone/>
              <a:defRPr/>
            </a:lvl5pPr>
            <a:lvl6pPr rtl="0">
              <a:spcBef>
                <a:spcPts val="0"/>
              </a:spcBef>
              <a:defRPr sz="1200">
                <a:solidFill>
                  <a:srgbClr val="3F3F3F"/>
                </a:solidFill>
                <a:latin typeface="Trebuchet MS"/>
                <a:ea typeface="Trebuchet MS"/>
                <a:cs typeface="Trebuchet MS"/>
                <a:sym typeface="Trebuchet MS"/>
              </a:defRPr>
            </a:lvl6pPr>
            <a:lvl7pPr rtl="0">
              <a:spcBef>
                <a:spcPts val="0"/>
              </a:spcBef>
              <a:defRPr sz="1200">
                <a:solidFill>
                  <a:srgbClr val="3F3F3F"/>
                </a:solidFill>
                <a:latin typeface="Trebuchet MS"/>
                <a:ea typeface="Trebuchet MS"/>
                <a:cs typeface="Trebuchet MS"/>
                <a:sym typeface="Trebuchet MS"/>
              </a:defRPr>
            </a:lvl7pPr>
            <a:lvl8pPr rtl="0">
              <a:spcBef>
                <a:spcPts val="0"/>
              </a:spcBef>
              <a:defRPr sz="1200">
                <a:solidFill>
                  <a:srgbClr val="3F3F3F"/>
                </a:solidFill>
                <a:latin typeface="Trebuchet MS"/>
                <a:ea typeface="Trebuchet MS"/>
                <a:cs typeface="Trebuchet MS"/>
                <a:sym typeface="Trebuchet MS"/>
              </a:defRPr>
            </a:lvl8pPr>
            <a:lvl9pPr rtl="0">
              <a:spcBef>
                <a:spcPts val="0"/>
              </a:spcBef>
              <a:defRPr sz="1200">
                <a:solidFill>
                  <a:srgbClr val="3F3F3F"/>
                </a:solidFill>
                <a:latin typeface="Trebuchet MS"/>
                <a:ea typeface="Trebuchet MS"/>
                <a:cs typeface="Trebuchet MS"/>
                <a:sym typeface="Trebuchet MS"/>
              </a:defRPr>
            </a:lvl9pPr>
          </a:lstStyle>
          <a:p>
            <a:endParaRPr/>
          </a:p>
        </p:txBody>
      </p:sp>
      <p:sp>
        <p:nvSpPr>
          <p:cNvPr id="102" name="Shape 102"/>
          <p:cNvSpPr txBox="1">
            <a:spLocks noGrp="1"/>
          </p:cNvSpPr>
          <p:nvPr>
            <p:ph type="body" idx="2"/>
          </p:nvPr>
        </p:nvSpPr>
        <p:spPr>
          <a:xfrm>
            <a:off x="677335" y="4470400"/>
            <a:ext cx="8596668" cy="1570961"/>
          </a:xfrm>
          <a:prstGeom prst="rect">
            <a:avLst/>
          </a:prstGeom>
          <a:noFill/>
          <a:ln>
            <a:noFill/>
          </a:ln>
        </p:spPr>
        <p:txBody>
          <a:bodyPr lIns="91425" tIns="91425" rIns="91425" bIns="91425" anchor="ctr" anchorCtr="0"/>
          <a:lstStyle>
            <a:lvl1pPr marL="0" indent="0" algn="l" rtl="0">
              <a:spcBef>
                <a:spcPts val="0"/>
              </a:spcBef>
              <a:buClr>
                <a:srgbClr val="3F3F3F"/>
              </a:buClr>
              <a:buFont typeface="Trebuchet MS"/>
              <a:buNone/>
              <a:defRPr sz="1800">
                <a:solidFill>
                  <a:srgbClr val="3F3F3F"/>
                </a:solidFill>
              </a:defRPr>
            </a:lvl1pPr>
            <a:lvl2pPr marL="457200" indent="0" rtl="0">
              <a:spcBef>
                <a:spcPts val="0"/>
              </a:spcBef>
              <a:buClr>
                <a:srgbClr val="888888"/>
              </a:buClr>
              <a:buFont typeface="Trebuchet MS"/>
              <a:buNone/>
              <a:defRPr sz="1800">
                <a:solidFill>
                  <a:srgbClr val="888888"/>
                </a:solidFill>
              </a:defRPr>
            </a:lvl2pPr>
            <a:lvl3pPr marL="914400" indent="0" rtl="0">
              <a:spcBef>
                <a:spcPts val="0"/>
              </a:spcBef>
              <a:buClr>
                <a:srgbClr val="888888"/>
              </a:buClr>
              <a:buFont typeface="Trebuchet MS"/>
              <a:buNone/>
              <a:defRPr sz="1600">
                <a:solidFill>
                  <a:srgbClr val="888888"/>
                </a:solidFill>
              </a:defRPr>
            </a:lvl3pPr>
            <a:lvl4pPr marL="1371600" indent="0" rtl="0">
              <a:spcBef>
                <a:spcPts val="0"/>
              </a:spcBef>
              <a:buClr>
                <a:srgbClr val="888888"/>
              </a:buClr>
              <a:buFont typeface="Trebuchet MS"/>
              <a:buNone/>
              <a:defRPr sz="1400">
                <a:solidFill>
                  <a:srgbClr val="888888"/>
                </a:solidFill>
              </a:defRPr>
            </a:lvl4pPr>
            <a:lvl5pPr marL="1828800" indent="0" rtl="0">
              <a:spcBef>
                <a:spcPts val="0"/>
              </a:spcBef>
              <a:buClr>
                <a:srgbClr val="888888"/>
              </a:buClr>
              <a:buFont typeface="Trebuchet MS"/>
              <a:buNone/>
              <a:defRPr sz="1400">
                <a:solidFill>
                  <a:srgbClr val="888888"/>
                </a:solidFill>
              </a:defRPr>
            </a:lvl5pPr>
            <a:lvl6pPr marL="2286000" indent="0" rtl="0">
              <a:spcBef>
                <a:spcPts val="0"/>
              </a:spcBef>
              <a:buClr>
                <a:srgbClr val="888888"/>
              </a:buClr>
              <a:buFont typeface="Trebuchet MS"/>
              <a:buNone/>
              <a:defRPr sz="1400">
                <a:solidFill>
                  <a:srgbClr val="888888"/>
                </a:solidFill>
              </a:defRPr>
            </a:lvl6pPr>
            <a:lvl7pPr marL="2743200" indent="0" rtl="0">
              <a:spcBef>
                <a:spcPts val="0"/>
              </a:spcBef>
              <a:buClr>
                <a:srgbClr val="888888"/>
              </a:buClr>
              <a:buFont typeface="Trebuchet MS"/>
              <a:buNone/>
              <a:defRPr sz="1400">
                <a:solidFill>
                  <a:srgbClr val="888888"/>
                </a:solidFill>
              </a:defRPr>
            </a:lvl7pPr>
            <a:lvl8pPr marL="3200400" indent="0" rtl="0">
              <a:spcBef>
                <a:spcPts val="0"/>
              </a:spcBef>
              <a:buClr>
                <a:srgbClr val="888888"/>
              </a:buClr>
              <a:buFont typeface="Trebuchet MS"/>
              <a:buNone/>
              <a:defRPr sz="1400">
                <a:solidFill>
                  <a:srgbClr val="888888"/>
                </a:solidFill>
              </a:defRPr>
            </a:lvl8pPr>
            <a:lvl9pPr marL="3657600" indent="0" rtl="0">
              <a:spcBef>
                <a:spcPts val="0"/>
              </a:spcBef>
              <a:buClr>
                <a:srgbClr val="888888"/>
              </a:buClr>
              <a:buFont typeface="Trebuchet MS"/>
              <a:buNone/>
              <a:defRPr sz="1400">
                <a:solidFill>
                  <a:srgbClr val="888888"/>
                </a:solidFill>
              </a:defRPr>
            </a:lvl9pPr>
          </a:lstStyle>
          <a:p>
            <a:endParaRPr/>
          </a:p>
        </p:txBody>
      </p:sp>
      <p:sp>
        <p:nvSpPr>
          <p:cNvPr id="103" name="Shape 103"/>
          <p:cNvSpPr txBox="1">
            <a:spLocks noGrp="1"/>
          </p:cNvSpPr>
          <p:nvPr>
            <p:ph type="dt" idx="10"/>
          </p:nvPr>
        </p:nvSpPr>
        <p:spPr>
          <a:xfrm>
            <a:off x="7205132" y="6041362"/>
            <a:ext cx="911938" cy="365125"/>
          </a:xfrm>
          <a:prstGeom prst="rect">
            <a:avLst/>
          </a:prstGeom>
          <a:noFill/>
          <a:ln>
            <a:noFill/>
          </a:ln>
        </p:spPr>
        <p:txBody>
          <a:bodyPr lIns="91425" tIns="91425" rIns="91425" bIns="91425" anchor="ctr" anchorCtr="0"/>
          <a:lstStyle>
            <a:lvl1pPr marL="0" marR="0" indent="0" algn="r"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04" name="Shape 104"/>
          <p:cNvSpPr txBox="1">
            <a:spLocks noGrp="1"/>
          </p:cNvSpPr>
          <p:nvPr>
            <p:ph type="ftr" idx="11"/>
          </p:nvPr>
        </p:nvSpPr>
        <p:spPr>
          <a:xfrm>
            <a:off x="677333" y="6041362"/>
            <a:ext cx="6297612" cy="365125"/>
          </a:xfrm>
          <a:prstGeom prst="rect">
            <a:avLst/>
          </a:prstGeom>
          <a:noFill/>
          <a:ln>
            <a:noFill/>
          </a:ln>
        </p:spPr>
        <p:txBody>
          <a:bodyPr lIns="91425" tIns="91425" rIns="91425" bIns="91425" anchor="ctr" anchorCtr="0"/>
          <a:lstStyle>
            <a:lvl1pPr marL="0" marR="0" indent="0" algn="l"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05" name="Shape 105"/>
          <p:cNvSpPr txBox="1">
            <a:spLocks noGrp="1"/>
          </p:cNvSpPr>
          <p:nvPr>
            <p:ph type="sldNum" idx="12"/>
          </p:nvPr>
        </p:nvSpPr>
        <p:spPr>
          <a:xfrm>
            <a:off x="8590663" y="6041362"/>
            <a:ext cx="68333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baseline="0">
                <a:solidFill>
                  <a:schemeClr val="accent1"/>
                </a:solidFill>
                <a:latin typeface="Trebuchet MS"/>
                <a:ea typeface="Trebuchet MS"/>
                <a:cs typeface="Trebuchet MS"/>
                <a:sym typeface="Trebuchet MS"/>
              </a:rPr>
              <a:t>‹#›</a:t>
            </a:fld>
            <a:endParaRPr lang="en-US" sz="900" b="0" i="0" u="none" strike="noStrike" cap="none" baseline="0">
              <a:solidFill>
                <a:schemeClr val="accent1"/>
              </a:solidFill>
              <a:latin typeface="Trebuchet MS"/>
              <a:ea typeface="Trebuchet MS"/>
              <a:cs typeface="Trebuchet MS"/>
              <a:sym typeface="Trebuchet MS"/>
            </a:endParaRPr>
          </a:p>
        </p:txBody>
      </p:sp>
      <p:sp>
        <p:nvSpPr>
          <p:cNvPr id="106" name="Shape 106"/>
          <p:cNvSpPr txBox="1"/>
          <p:nvPr/>
        </p:nvSpPr>
        <p:spPr>
          <a:xfrm>
            <a:off x="541870" y="790377"/>
            <a:ext cx="609599" cy="584776"/>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8000" b="0" i="0" u="none" strike="noStrike" cap="none" baseline="0">
                <a:solidFill>
                  <a:srgbClr val="BFE471"/>
                </a:solidFill>
                <a:latin typeface="Arial"/>
                <a:ea typeface="Arial"/>
                <a:cs typeface="Arial"/>
                <a:sym typeface="Arial"/>
              </a:rPr>
              <a:t>“</a:t>
            </a:r>
          </a:p>
        </p:txBody>
      </p:sp>
      <p:sp>
        <p:nvSpPr>
          <p:cNvPr id="107" name="Shape 107"/>
          <p:cNvSpPr txBox="1"/>
          <p:nvPr/>
        </p:nvSpPr>
        <p:spPr>
          <a:xfrm>
            <a:off x="8893010" y="2886556"/>
            <a:ext cx="609599" cy="584776"/>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8000" b="0" i="0" u="none" strike="noStrike" cap="none" baseline="0">
                <a:solidFill>
                  <a:srgbClr val="BFE471"/>
                </a:solidFill>
                <a:latin typeface="Arial"/>
                <a:ea typeface="Arial"/>
                <a:cs typeface="Arial"/>
                <a:sym typeface="Arial"/>
              </a:rPr>
              <a: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Name Car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677335" y="1931988"/>
            <a:ext cx="8596668" cy="2595459"/>
          </a:xfrm>
          <a:prstGeom prst="rect">
            <a:avLst/>
          </a:prstGeom>
          <a:noFill/>
          <a:ln>
            <a:noFill/>
          </a:ln>
        </p:spPr>
        <p:txBody>
          <a:bodyPr lIns="91425" tIns="91425" rIns="91425" bIns="91425" anchor="b" anchorCtr="0"/>
          <a:lstStyle>
            <a:lvl1pPr algn="l" rtl="0">
              <a:spcBef>
                <a:spcPts val="0"/>
              </a:spcBef>
              <a:defRPr sz="4400" b="0" cap="none"/>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110" name="Shape 110"/>
          <p:cNvSpPr txBox="1">
            <a:spLocks noGrp="1"/>
          </p:cNvSpPr>
          <p:nvPr>
            <p:ph type="body" idx="1"/>
          </p:nvPr>
        </p:nvSpPr>
        <p:spPr>
          <a:xfrm>
            <a:off x="677335" y="4527448"/>
            <a:ext cx="8596668" cy="1513914"/>
          </a:xfrm>
          <a:prstGeom prst="rect">
            <a:avLst/>
          </a:prstGeom>
          <a:noFill/>
          <a:ln>
            <a:noFill/>
          </a:ln>
        </p:spPr>
        <p:txBody>
          <a:bodyPr lIns="91425" tIns="91425" rIns="91425" bIns="91425" anchor="t" anchorCtr="0"/>
          <a:lstStyle>
            <a:lvl1pPr marL="0" indent="0" algn="l" rtl="0">
              <a:spcBef>
                <a:spcPts val="0"/>
              </a:spcBef>
              <a:buClr>
                <a:srgbClr val="3F3F3F"/>
              </a:buClr>
              <a:buFont typeface="Trebuchet MS"/>
              <a:buNone/>
              <a:defRPr sz="1800">
                <a:solidFill>
                  <a:srgbClr val="3F3F3F"/>
                </a:solidFill>
              </a:defRPr>
            </a:lvl1pPr>
            <a:lvl2pPr marL="457200" indent="0" rtl="0">
              <a:spcBef>
                <a:spcPts val="0"/>
              </a:spcBef>
              <a:buClr>
                <a:srgbClr val="888888"/>
              </a:buClr>
              <a:buFont typeface="Trebuchet MS"/>
              <a:buNone/>
              <a:defRPr sz="1800">
                <a:solidFill>
                  <a:srgbClr val="888888"/>
                </a:solidFill>
              </a:defRPr>
            </a:lvl2pPr>
            <a:lvl3pPr marL="914400" indent="0" rtl="0">
              <a:spcBef>
                <a:spcPts val="0"/>
              </a:spcBef>
              <a:buClr>
                <a:srgbClr val="888888"/>
              </a:buClr>
              <a:buFont typeface="Trebuchet MS"/>
              <a:buNone/>
              <a:defRPr sz="1600">
                <a:solidFill>
                  <a:srgbClr val="888888"/>
                </a:solidFill>
              </a:defRPr>
            </a:lvl3pPr>
            <a:lvl4pPr marL="1371600" indent="0" rtl="0">
              <a:spcBef>
                <a:spcPts val="0"/>
              </a:spcBef>
              <a:buClr>
                <a:srgbClr val="888888"/>
              </a:buClr>
              <a:buFont typeface="Trebuchet MS"/>
              <a:buNone/>
              <a:defRPr sz="1400">
                <a:solidFill>
                  <a:srgbClr val="888888"/>
                </a:solidFill>
              </a:defRPr>
            </a:lvl4pPr>
            <a:lvl5pPr marL="1828800" indent="0" rtl="0">
              <a:spcBef>
                <a:spcPts val="0"/>
              </a:spcBef>
              <a:buClr>
                <a:srgbClr val="888888"/>
              </a:buClr>
              <a:buFont typeface="Trebuchet MS"/>
              <a:buNone/>
              <a:defRPr sz="1400">
                <a:solidFill>
                  <a:srgbClr val="888888"/>
                </a:solidFill>
              </a:defRPr>
            </a:lvl5pPr>
            <a:lvl6pPr marL="2286000" indent="0" rtl="0">
              <a:spcBef>
                <a:spcPts val="0"/>
              </a:spcBef>
              <a:buClr>
                <a:srgbClr val="888888"/>
              </a:buClr>
              <a:buFont typeface="Trebuchet MS"/>
              <a:buNone/>
              <a:defRPr sz="1400">
                <a:solidFill>
                  <a:srgbClr val="888888"/>
                </a:solidFill>
              </a:defRPr>
            </a:lvl6pPr>
            <a:lvl7pPr marL="2743200" indent="0" rtl="0">
              <a:spcBef>
                <a:spcPts val="0"/>
              </a:spcBef>
              <a:buClr>
                <a:srgbClr val="888888"/>
              </a:buClr>
              <a:buFont typeface="Trebuchet MS"/>
              <a:buNone/>
              <a:defRPr sz="1400">
                <a:solidFill>
                  <a:srgbClr val="888888"/>
                </a:solidFill>
              </a:defRPr>
            </a:lvl7pPr>
            <a:lvl8pPr marL="3200400" indent="0" rtl="0">
              <a:spcBef>
                <a:spcPts val="0"/>
              </a:spcBef>
              <a:buClr>
                <a:srgbClr val="888888"/>
              </a:buClr>
              <a:buFont typeface="Trebuchet MS"/>
              <a:buNone/>
              <a:defRPr sz="1400">
                <a:solidFill>
                  <a:srgbClr val="888888"/>
                </a:solidFill>
              </a:defRPr>
            </a:lvl8pPr>
            <a:lvl9pPr marL="3657600" indent="0" rtl="0">
              <a:spcBef>
                <a:spcPts val="0"/>
              </a:spcBef>
              <a:buClr>
                <a:srgbClr val="888888"/>
              </a:buClr>
              <a:buFont typeface="Trebuchet MS"/>
              <a:buNone/>
              <a:defRPr sz="1400">
                <a:solidFill>
                  <a:srgbClr val="888888"/>
                </a:solidFill>
              </a:defRPr>
            </a:lvl9pPr>
          </a:lstStyle>
          <a:p>
            <a:endParaRPr/>
          </a:p>
        </p:txBody>
      </p:sp>
      <p:sp>
        <p:nvSpPr>
          <p:cNvPr id="111" name="Shape 111"/>
          <p:cNvSpPr txBox="1">
            <a:spLocks noGrp="1"/>
          </p:cNvSpPr>
          <p:nvPr>
            <p:ph type="dt" idx="10"/>
          </p:nvPr>
        </p:nvSpPr>
        <p:spPr>
          <a:xfrm>
            <a:off x="7205132" y="6041362"/>
            <a:ext cx="911938" cy="365125"/>
          </a:xfrm>
          <a:prstGeom prst="rect">
            <a:avLst/>
          </a:prstGeom>
          <a:noFill/>
          <a:ln>
            <a:noFill/>
          </a:ln>
        </p:spPr>
        <p:txBody>
          <a:bodyPr lIns="91425" tIns="91425" rIns="91425" bIns="91425" anchor="ctr" anchorCtr="0"/>
          <a:lstStyle>
            <a:lvl1pPr marL="0" marR="0" indent="0" algn="r"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12" name="Shape 112"/>
          <p:cNvSpPr txBox="1">
            <a:spLocks noGrp="1"/>
          </p:cNvSpPr>
          <p:nvPr>
            <p:ph type="ftr" idx="11"/>
          </p:nvPr>
        </p:nvSpPr>
        <p:spPr>
          <a:xfrm>
            <a:off x="677333" y="6041362"/>
            <a:ext cx="6297612" cy="365125"/>
          </a:xfrm>
          <a:prstGeom prst="rect">
            <a:avLst/>
          </a:prstGeom>
          <a:noFill/>
          <a:ln>
            <a:noFill/>
          </a:ln>
        </p:spPr>
        <p:txBody>
          <a:bodyPr lIns="91425" tIns="91425" rIns="91425" bIns="91425" anchor="ctr" anchorCtr="0"/>
          <a:lstStyle>
            <a:lvl1pPr marL="0" marR="0" indent="0" algn="l"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13" name="Shape 113"/>
          <p:cNvSpPr txBox="1">
            <a:spLocks noGrp="1"/>
          </p:cNvSpPr>
          <p:nvPr>
            <p:ph type="sldNum" idx="12"/>
          </p:nvPr>
        </p:nvSpPr>
        <p:spPr>
          <a:xfrm>
            <a:off x="8590663" y="6041362"/>
            <a:ext cx="68333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baseline="0">
                <a:solidFill>
                  <a:schemeClr val="accent1"/>
                </a:solidFill>
                <a:latin typeface="Trebuchet MS"/>
                <a:ea typeface="Trebuchet MS"/>
                <a:cs typeface="Trebuchet MS"/>
                <a:sym typeface="Trebuchet MS"/>
              </a:rPr>
              <a:t>‹#›</a:t>
            </a:fld>
            <a:endParaRPr lang="en-US" sz="900" b="0" i="0" u="none" strike="noStrike" cap="none" baseline="0">
              <a:solidFill>
                <a:schemeClr val="accent1"/>
              </a:solidFill>
              <a:latin typeface="Trebuchet MS"/>
              <a:ea typeface="Trebuchet MS"/>
              <a:cs typeface="Trebuchet MS"/>
              <a:sym typeface="Trebuchet M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Quote Name Car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931333" y="609600"/>
            <a:ext cx="8094134" cy="3022599"/>
          </a:xfrm>
          <a:prstGeom prst="rect">
            <a:avLst/>
          </a:prstGeom>
          <a:noFill/>
          <a:ln>
            <a:noFill/>
          </a:ln>
        </p:spPr>
        <p:txBody>
          <a:bodyPr lIns="91425" tIns="91425" rIns="91425" bIns="91425" anchor="ctr" anchorCtr="0"/>
          <a:lstStyle>
            <a:lvl1pPr algn="l" rtl="0">
              <a:spcBef>
                <a:spcPts val="0"/>
              </a:spcBef>
              <a:defRPr sz="4400" b="0" cap="none"/>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116" name="Shape 116"/>
          <p:cNvSpPr txBox="1">
            <a:spLocks noGrp="1"/>
          </p:cNvSpPr>
          <p:nvPr>
            <p:ph type="body" idx="1"/>
          </p:nvPr>
        </p:nvSpPr>
        <p:spPr>
          <a:xfrm>
            <a:off x="677331" y="4013200"/>
            <a:ext cx="8596668" cy="514247"/>
          </a:xfrm>
          <a:prstGeom prst="rect">
            <a:avLst/>
          </a:prstGeom>
          <a:noFill/>
          <a:ln>
            <a:noFill/>
          </a:ln>
        </p:spPr>
        <p:txBody>
          <a:bodyPr lIns="91425" tIns="91425" rIns="91425" bIns="91425" anchor="b" anchorCtr="0"/>
          <a:lstStyle>
            <a:lvl1pPr marL="0" indent="0" rtl="0">
              <a:spcBef>
                <a:spcPts val="0"/>
              </a:spcBef>
              <a:buClr>
                <a:srgbClr val="3F3F3F"/>
              </a:buClr>
              <a:buFont typeface="Trebuchet MS"/>
              <a:buNone/>
              <a:defRPr sz="2400">
                <a:solidFill>
                  <a:srgbClr val="3F3F3F"/>
                </a:solidFill>
              </a:defRPr>
            </a:lvl1pPr>
            <a:lvl2pPr marL="457200" indent="0" rtl="0">
              <a:spcBef>
                <a:spcPts val="0"/>
              </a:spcBef>
              <a:buFont typeface="Trebuchet MS"/>
              <a:buNone/>
              <a:defRPr/>
            </a:lvl2pPr>
            <a:lvl3pPr marL="914400" indent="0" rtl="0">
              <a:spcBef>
                <a:spcPts val="0"/>
              </a:spcBef>
              <a:buFont typeface="Trebuchet MS"/>
              <a:buNone/>
              <a:defRPr/>
            </a:lvl3pPr>
            <a:lvl4pPr marL="1371600" indent="0" rtl="0">
              <a:spcBef>
                <a:spcPts val="0"/>
              </a:spcBef>
              <a:buFont typeface="Trebuchet MS"/>
              <a:buNone/>
              <a:defRPr/>
            </a:lvl4pPr>
            <a:lvl5pPr marL="1828800" indent="0" rtl="0">
              <a:spcBef>
                <a:spcPts val="0"/>
              </a:spcBef>
              <a:buFont typeface="Trebuchet MS"/>
              <a:buNone/>
              <a:defRPr/>
            </a:lvl5pPr>
            <a:lvl6pPr rtl="0">
              <a:spcBef>
                <a:spcPts val="0"/>
              </a:spcBef>
              <a:defRPr sz="1200">
                <a:solidFill>
                  <a:srgbClr val="3F3F3F"/>
                </a:solidFill>
                <a:latin typeface="Trebuchet MS"/>
                <a:ea typeface="Trebuchet MS"/>
                <a:cs typeface="Trebuchet MS"/>
                <a:sym typeface="Trebuchet MS"/>
              </a:defRPr>
            </a:lvl6pPr>
            <a:lvl7pPr rtl="0">
              <a:spcBef>
                <a:spcPts val="0"/>
              </a:spcBef>
              <a:defRPr sz="1200">
                <a:solidFill>
                  <a:srgbClr val="3F3F3F"/>
                </a:solidFill>
                <a:latin typeface="Trebuchet MS"/>
                <a:ea typeface="Trebuchet MS"/>
                <a:cs typeface="Trebuchet MS"/>
                <a:sym typeface="Trebuchet MS"/>
              </a:defRPr>
            </a:lvl7pPr>
            <a:lvl8pPr rtl="0">
              <a:spcBef>
                <a:spcPts val="0"/>
              </a:spcBef>
              <a:defRPr sz="1200">
                <a:solidFill>
                  <a:srgbClr val="3F3F3F"/>
                </a:solidFill>
                <a:latin typeface="Trebuchet MS"/>
                <a:ea typeface="Trebuchet MS"/>
                <a:cs typeface="Trebuchet MS"/>
                <a:sym typeface="Trebuchet MS"/>
              </a:defRPr>
            </a:lvl8pPr>
            <a:lvl9pPr rtl="0">
              <a:spcBef>
                <a:spcPts val="0"/>
              </a:spcBef>
              <a:defRPr sz="1200">
                <a:solidFill>
                  <a:srgbClr val="3F3F3F"/>
                </a:solidFill>
                <a:latin typeface="Trebuchet MS"/>
                <a:ea typeface="Trebuchet MS"/>
                <a:cs typeface="Trebuchet MS"/>
                <a:sym typeface="Trebuchet MS"/>
              </a:defRPr>
            </a:lvl9pPr>
          </a:lstStyle>
          <a:p>
            <a:endParaRPr/>
          </a:p>
        </p:txBody>
      </p:sp>
      <p:sp>
        <p:nvSpPr>
          <p:cNvPr id="117" name="Shape 117"/>
          <p:cNvSpPr txBox="1">
            <a:spLocks noGrp="1"/>
          </p:cNvSpPr>
          <p:nvPr>
            <p:ph type="body" idx="2"/>
          </p:nvPr>
        </p:nvSpPr>
        <p:spPr>
          <a:xfrm>
            <a:off x="677335" y="4527448"/>
            <a:ext cx="8596668" cy="1513914"/>
          </a:xfrm>
          <a:prstGeom prst="rect">
            <a:avLst/>
          </a:prstGeom>
          <a:noFill/>
          <a:ln>
            <a:noFill/>
          </a:ln>
        </p:spPr>
        <p:txBody>
          <a:bodyPr lIns="91425" tIns="91425" rIns="91425" bIns="91425" anchor="t" anchorCtr="0"/>
          <a:lstStyle>
            <a:lvl1pPr marL="0" indent="0" algn="l" rtl="0">
              <a:spcBef>
                <a:spcPts val="0"/>
              </a:spcBef>
              <a:buClr>
                <a:srgbClr val="7F7F7F"/>
              </a:buClr>
              <a:buFont typeface="Trebuchet MS"/>
              <a:buNone/>
              <a:defRPr sz="1800">
                <a:solidFill>
                  <a:srgbClr val="7F7F7F"/>
                </a:solidFill>
              </a:defRPr>
            </a:lvl1pPr>
            <a:lvl2pPr marL="457200" indent="0" rtl="0">
              <a:spcBef>
                <a:spcPts val="0"/>
              </a:spcBef>
              <a:buClr>
                <a:srgbClr val="888888"/>
              </a:buClr>
              <a:buFont typeface="Trebuchet MS"/>
              <a:buNone/>
              <a:defRPr sz="1800">
                <a:solidFill>
                  <a:srgbClr val="888888"/>
                </a:solidFill>
              </a:defRPr>
            </a:lvl2pPr>
            <a:lvl3pPr marL="914400" indent="0" rtl="0">
              <a:spcBef>
                <a:spcPts val="0"/>
              </a:spcBef>
              <a:buClr>
                <a:srgbClr val="888888"/>
              </a:buClr>
              <a:buFont typeface="Trebuchet MS"/>
              <a:buNone/>
              <a:defRPr sz="1600">
                <a:solidFill>
                  <a:srgbClr val="888888"/>
                </a:solidFill>
              </a:defRPr>
            </a:lvl3pPr>
            <a:lvl4pPr marL="1371600" indent="0" rtl="0">
              <a:spcBef>
                <a:spcPts val="0"/>
              </a:spcBef>
              <a:buClr>
                <a:srgbClr val="888888"/>
              </a:buClr>
              <a:buFont typeface="Trebuchet MS"/>
              <a:buNone/>
              <a:defRPr sz="1400">
                <a:solidFill>
                  <a:srgbClr val="888888"/>
                </a:solidFill>
              </a:defRPr>
            </a:lvl4pPr>
            <a:lvl5pPr marL="1828800" indent="0" rtl="0">
              <a:spcBef>
                <a:spcPts val="0"/>
              </a:spcBef>
              <a:buClr>
                <a:srgbClr val="888888"/>
              </a:buClr>
              <a:buFont typeface="Trebuchet MS"/>
              <a:buNone/>
              <a:defRPr sz="1400">
                <a:solidFill>
                  <a:srgbClr val="888888"/>
                </a:solidFill>
              </a:defRPr>
            </a:lvl5pPr>
            <a:lvl6pPr marL="2286000" indent="0" rtl="0">
              <a:spcBef>
                <a:spcPts val="0"/>
              </a:spcBef>
              <a:buClr>
                <a:srgbClr val="888888"/>
              </a:buClr>
              <a:buFont typeface="Trebuchet MS"/>
              <a:buNone/>
              <a:defRPr sz="1400">
                <a:solidFill>
                  <a:srgbClr val="888888"/>
                </a:solidFill>
              </a:defRPr>
            </a:lvl6pPr>
            <a:lvl7pPr marL="2743200" indent="0" rtl="0">
              <a:spcBef>
                <a:spcPts val="0"/>
              </a:spcBef>
              <a:buClr>
                <a:srgbClr val="888888"/>
              </a:buClr>
              <a:buFont typeface="Trebuchet MS"/>
              <a:buNone/>
              <a:defRPr sz="1400">
                <a:solidFill>
                  <a:srgbClr val="888888"/>
                </a:solidFill>
              </a:defRPr>
            </a:lvl7pPr>
            <a:lvl8pPr marL="3200400" indent="0" rtl="0">
              <a:spcBef>
                <a:spcPts val="0"/>
              </a:spcBef>
              <a:buClr>
                <a:srgbClr val="888888"/>
              </a:buClr>
              <a:buFont typeface="Trebuchet MS"/>
              <a:buNone/>
              <a:defRPr sz="1400">
                <a:solidFill>
                  <a:srgbClr val="888888"/>
                </a:solidFill>
              </a:defRPr>
            </a:lvl8pPr>
            <a:lvl9pPr marL="3657600" indent="0" rtl="0">
              <a:spcBef>
                <a:spcPts val="0"/>
              </a:spcBef>
              <a:buClr>
                <a:srgbClr val="888888"/>
              </a:buClr>
              <a:buFont typeface="Trebuchet MS"/>
              <a:buNone/>
              <a:defRPr sz="1400">
                <a:solidFill>
                  <a:srgbClr val="888888"/>
                </a:solidFill>
              </a:defRPr>
            </a:lvl9pPr>
          </a:lstStyle>
          <a:p>
            <a:endParaRPr/>
          </a:p>
        </p:txBody>
      </p:sp>
      <p:sp>
        <p:nvSpPr>
          <p:cNvPr id="118" name="Shape 118"/>
          <p:cNvSpPr txBox="1">
            <a:spLocks noGrp="1"/>
          </p:cNvSpPr>
          <p:nvPr>
            <p:ph type="dt" idx="10"/>
          </p:nvPr>
        </p:nvSpPr>
        <p:spPr>
          <a:xfrm>
            <a:off x="7205132" y="6041362"/>
            <a:ext cx="911938" cy="365125"/>
          </a:xfrm>
          <a:prstGeom prst="rect">
            <a:avLst/>
          </a:prstGeom>
          <a:noFill/>
          <a:ln>
            <a:noFill/>
          </a:ln>
        </p:spPr>
        <p:txBody>
          <a:bodyPr lIns="91425" tIns="91425" rIns="91425" bIns="91425" anchor="ctr" anchorCtr="0"/>
          <a:lstStyle>
            <a:lvl1pPr marL="0" marR="0" indent="0" algn="r"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19" name="Shape 119"/>
          <p:cNvSpPr txBox="1">
            <a:spLocks noGrp="1"/>
          </p:cNvSpPr>
          <p:nvPr>
            <p:ph type="ftr" idx="11"/>
          </p:nvPr>
        </p:nvSpPr>
        <p:spPr>
          <a:xfrm>
            <a:off x="677333" y="6041362"/>
            <a:ext cx="6297612" cy="365125"/>
          </a:xfrm>
          <a:prstGeom prst="rect">
            <a:avLst/>
          </a:prstGeom>
          <a:noFill/>
          <a:ln>
            <a:noFill/>
          </a:ln>
        </p:spPr>
        <p:txBody>
          <a:bodyPr lIns="91425" tIns="91425" rIns="91425" bIns="91425" anchor="ctr" anchorCtr="0"/>
          <a:lstStyle>
            <a:lvl1pPr marL="0" marR="0" indent="0" algn="l"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20" name="Shape 120"/>
          <p:cNvSpPr txBox="1">
            <a:spLocks noGrp="1"/>
          </p:cNvSpPr>
          <p:nvPr>
            <p:ph type="sldNum" idx="12"/>
          </p:nvPr>
        </p:nvSpPr>
        <p:spPr>
          <a:xfrm>
            <a:off x="8590663" y="6041362"/>
            <a:ext cx="68333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baseline="0">
                <a:solidFill>
                  <a:schemeClr val="accent1"/>
                </a:solidFill>
                <a:latin typeface="Trebuchet MS"/>
                <a:ea typeface="Trebuchet MS"/>
                <a:cs typeface="Trebuchet MS"/>
                <a:sym typeface="Trebuchet MS"/>
              </a:rPr>
              <a:t>‹#›</a:t>
            </a:fld>
            <a:endParaRPr lang="en-US" sz="900" b="0" i="0" u="none" strike="noStrike" cap="none" baseline="0">
              <a:solidFill>
                <a:schemeClr val="accent1"/>
              </a:solidFill>
              <a:latin typeface="Trebuchet MS"/>
              <a:ea typeface="Trebuchet MS"/>
              <a:cs typeface="Trebuchet MS"/>
              <a:sym typeface="Trebuchet MS"/>
            </a:endParaRPr>
          </a:p>
        </p:txBody>
      </p:sp>
      <p:sp>
        <p:nvSpPr>
          <p:cNvPr id="121" name="Shape 121"/>
          <p:cNvSpPr txBox="1"/>
          <p:nvPr/>
        </p:nvSpPr>
        <p:spPr>
          <a:xfrm>
            <a:off x="541870" y="790377"/>
            <a:ext cx="609599" cy="584776"/>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8000" b="0" i="0" u="none" strike="noStrike" cap="none" baseline="0">
                <a:solidFill>
                  <a:srgbClr val="BFE471"/>
                </a:solidFill>
                <a:latin typeface="Arial"/>
                <a:ea typeface="Arial"/>
                <a:cs typeface="Arial"/>
                <a:sym typeface="Arial"/>
              </a:rPr>
              <a:t>“</a:t>
            </a:r>
          </a:p>
        </p:txBody>
      </p:sp>
      <p:sp>
        <p:nvSpPr>
          <p:cNvPr id="122" name="Shape 122"/>
          <p:cNvSpPr txBox="1"/>
          <p:nvPr/>
        </p:nvSpPr>
        <p:spPr>
          <a:xfrm>
            <a:off x="8893010" y="2886556"/>
            <a:ext cx="609599" cy="584776"/>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8000" b="0" i="0" u="none" strike="noStrike" cap="none" baseline="0">
                <a:solidFill>
                  <a:srgbClr val="BFE471"/>
                </a:solidFill>
                <a:latin typeface="Arial"/>
                <a:ea typeface="Arial"/>
                <a:cs typeface="Arial"/>
                <a:sym typeface="Arial"/>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rue or False">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685799" y="609600"/>
            <a:ext cx="8588202" cy="3022599"/>
          </a:xfrm>
          <a:prstGeom prst="rect">
            <a:avLst/>
          </a:prstGeom>
          <a:noFill/>
          <a:ln>
            <a:noFill/>
          </a:ln>
        </p:spPr>
        <p:txBody>
          <a:bodyPr lIns="91425" tIns="91425" rIns="91425" bIns="91425" anchor="ctr" anchorCtr="0"/>
          <a:lstStyle>
            <a:lvl1pPr algn="l" rtl="0">
              <a:spcBef>
                <a:spcPts val="0"/>
              </a:spcBef>
              <a:defRPr sz="4400" b="0" cap="none"/>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125" name="Shape 125"/>
          <p:cNvSpPr txBox="1">
            <a:spLocks noGrp="1"/>
          </p:cNvSpPr>
          <p:nvPr>
            <p:ph type="body" idx="1"/>
          </p:nvPr>
        </p:nvSpPr>
        <p:spPr>
          <a:xfrm>
            <a:off x="677331" y="4013200"/>
            <a:ext cx="8596668" cy="514247"/>
          </a:xfrm>
          <a:prstGeom prst="rect">
            <a:avLst/>
          </a:prstGeom>
          <a:noFill/>
          <a:ln>
            <a:noFill/>
          </a:ln>
        </p:spPr>
        <p:txBody>
          <a:bodyPr lIns="91425" tIns="91425" rIns="91425" bIns="91425" anchor="b" anchorCtr="0"/>
          <a:lstStyle>
            <a:lvl1pPr marL="0" indent="0" rtl="0">
              <a:spcBef>
                <a:spcPts val="0"/>
              </a:spcBef>
              <a:buClr>
                <a:schemeClr val="accent1"/>
              </a:buClr>
              <a:buFont typeface="Trebuchet MS"/>
              <a:buNone/>
              <a:defRPr sz="2400">
                <a:solidFill>
                  <a:schemeClr val="accent1"/>
                </a:solidFill>
              </a:defRPr>
            </a:lvl1pPr>
            <a:lvl2pPr marL="457200" indent="0" rtl="0">
              <a:spcBef>
                <a:spcPts val="0"/>
              </a:spcBef>
              <a:buFont typeface="Trebuchet MS"/>
              <a:buNone/>
              <a:defRPr/>
            </a:lvl2pPr>
            <a:lvl3pPr marL="914400" indent="0" rtl="0">
              <a:spcBef>
                <a:spcPts val="0"/>
              </a:spcBef>
              <a:buFont typeface="Trebuchet MS"/>
              <a:buNone/>
              <a:defRPr/>
            </a:lvl3pPr>
            <a:lvl4pPr marL="1371600" indent="0" rtl="0">
              <a:spcBef>
                <a:spcPts val="0"/>
              </a:spcBef>
              <a:buFont typeface="Trebuchet MS"/>
              <a:buNone/>
              <a:defRPr/>
            </a:lvl4pPr>
            <a:lvl5pPr marL="1828800" indent="0" rtl="0">
              <a:spcBef>
                <a:spcPts val="0"/>
              </a:spcBef>
              <a:buFont typeface="Trebuchet MS"/>
              <a:buNone/>
              <a:defRPr/>
            </a:lvl5pPr>
            <a:lvl6pPr rtl="0">
              <a:spcBef>
                <a:spcPts val="0"/>
              </a:spcBef>
              <a:defRPr sz="1200">
                <a:solidFill>
                  <a:srgbClr val="3F3F3F"/>
                </a:solidFill>
                <a:latin typeface="Trebuchet MS"/>
                <a:ea typeface="Trebuchet MS"/>
                <a:cs typeface="Trebuchet MS"/>
                <a:sym typeface="Trebuchet MS"/>
              </a:defRPr>
            </a:lvl6pPr>
            <a:lvl7pPr rtl="0">
              <a:spcBef>
                <a:spcPts val="0"/>
              </a:spcBef>
              <a:defRPr sz="1200">
                <a:solidFill>
                  <a:srgbClr val="3F3F3F"/>
                </a:solidFill>
                <a:latin typeface="Trebuchet MS"/>
                <a:ea typeface="Trebuchet MS"/>
                <a:cs typeface="Trebuchet MS"/>
                <a:sym typeface="Trebuchet MS"/>
              </a:defRPr>
            </a:lvl7pPr>
            <a:lvl8pPr rtl="0">
              <a:spcBef>
                <a:spcPts val="0"/>
              </a:spcBef>
              <a:defRPr sz="1200">
                <a:solidFill>
                  <a:srgbClr val="3F3F3F"/>
                </a:solidFill>
                <a:latin typeface="Trebuchet MS"/>
                <a:ea typeface="Trebuchet MS"/>
                <a:cs typeface="Trebuchet MS"/>
                <a:sym typeface="Trebuchet MS"/>
              </a:defRPr>
            </a:lvl8pPr>
            <a:lvl9pPr rtl="0">
              <a:spcBef>
                <a:spcPts val="0"/>
              </a:spcBef>
              <a:defRPr sz="1200">
                <a:solidFill>
                  <a:srgbClr val="3F3F3F"/>
                </a:solidFill>
                <a:latin typeface="Trebuchet MS"/>
                <a:ea typeface="Trebuchet MS"/>
                <a:cs typeface="Trebuchet MS"/>
                <a:sym typeface="Trebuchet MS"/>
              </a:defRPr>
            </a:lvl9pPr>
          </a:lstStyle>
          <a:p>
            <a:endParaRPr/>
          </a:p>
        </p:txBody>
      </p:sp>
      <p:sp>
        <p:nvSpPr>
          <p:cNvPr id="126" name="Shape 126"/>
          <p:cNvSpPr txBox="1">
            <a:spLocks noGrp="1"/>
          </p:cNvSpPr>
          <p:nvPr>
            <p:ph type="body" idx="2"/>
          </p:nvPr>
        </p:nvSpPr>
        <p:spPr>
          <a:xfrm>
            <a:off x="677335" y="4527448"/>
            <a:ext cx="8596668" cy="1513914"/>
          </a:xfrm>
          <a:prstGeom prst="rect">
            <a:avLst/>
          </a:prstGeom>
          <a:noFill/>
          <a:ln>
            <a:noFill/>
          </a:ln>
        </p:spPr>
        <p:txBody>
          <a:bodyPr lIns="91425" tIns="91425" rIns="91425" bIns="91425" anchor="t" anchorCtr="0"/>
          <a:lstStyle>
            <a:lvl1pPr marL="0" indent="0" algn="l" rtl="0">
              <a:spcBef>
                <a:spcPts val="0"/>
              </a:spcBef>
              <a:buClr>
                <a:srgbClr val="7F7F7F"/>
              </a:buClr>
              <a:buFont typeface="Trebuchet MS"/>
              <a:buNone/>
              <a:defRPr sz="1800">
                <a:solidFill>
                  <a:srgbClr val="7F7F7F"/>
                </a:solidFill>
              </a:defRPr>
            </a:lvl1pPr>
            <a:lvl2pPr marL="457200" indent="0" rtl="0">
              <a:spcBef>
                <a:spcPts val="0"/>
              </a:spcBef>
              <a:buClr>
                <a:srgbClr val="888888"/>
              </a:buClr>
              <a:buFont typeface="Trebuchet MS"/>
              <a:buNone/>
              <a:defRPr sz="1800">
                <a:solidFill>
                  <a:srgbClr val="888888"/>
                </a:solidFill>
              </a:defRPr>
            </a:lvl2pPr>
            <a:lvl3pPr marL="914400" indent="0" rtl="0">
              <a:spcBef>
                <a:spcPts val="0"/>
              </a:spcBef>
              <a:buClr>
                <a:srgbClr val="888888"/>
              </a:buClr>
              <a:buFont typeface="Trebuchet MS"/>
              <a:buNone/>
              <a:defRPr sz="1600">
                <a:solidFill>
                  <a:srgbClr val="888888"/>
                </a:solidFill>
              </a:defRPr>
            </a:lvl3pPr>
            <a:lvl4pPr marL="1371600" indent="0" rtl="0">
              <a:spcBef>
                <a:spcPts val="0"/>
              </a:spcBef>
              <a:buClr>
                <a:srgbClr val="888888"/>
              </a:buClr>
              <a:buFont typeface="Trebuchet MS"/>
              <a:buNone/>
              <a:defRPr sz="1400">
                <a:solidFill>
                  <a:srgbClr val="888888"/>
                </a:solidFill>
              </a:defRPr>
            </a:lvl4pPr>
            <a:lvl5pPr marL="1828800" indent="0" rtl="0">
              <a:spcBef>
                <a:spcPts val="0"/>
              </a:spcBef>
              <a:buClr>
                <a:srgbClr val="888888"/>
              </a:buClr>
              <a:buFont typeface="Trebuchet MS"/>
              <a:buNone/>
              <a:defRPr sz="1400">
                <a:solidFill>
                  <a:srgbClr val="888888"/>
                </a:solidFill>
              </a:defRPr>
            </a:lvl5pPr>
            <a:lvl6pPr marL="2286000" indent="0" rtl="0">
              <a:spcBef>
                <a:spcPts val="0"/>
              </a:spcBef>
              <a:buClr>
                <a:srgbClr val="888888"/>
              </a:buClr>
              <a:buFont typeface="Trebuchet MS"/>
              <a:buNone/>
              <a:defRPr sz="1400">
                <a:solidFill>
                  <a:srgbClr val="888888"/>
                </a:solidFill>
              </a:defRPr>
            </a:lvl6pPr>
            <a:lvl7pPr marL="2743200" indent="0" rtl="0">
              <a:spcBef>
                <a:spcPts val="0"/>
              </a:spcBef>
              <a:buClr>
                <a:srgbClr val="888888"/>
              </a:buClr>
              <a:buFont typeface="Trebuchet MS"/>
              <a:buNone/>
              <a:defRPr sz="1400">
                <a:solidFill>
                  <a:srgbClr val="888888"/>
                </a:solidFill>
              </a:defRPr>
            </a:lvl7pPr>
            <a:lvl8pPr marL="3200400" indent="0" rtl="0">
              <a:spcBef>
                <a:spcPts val="0"/>
              </a:spcBef>
              <a:buClr>
                <a:srgbClr val="888888"/>
              </a:buClr>
              <a:buFont typeface="Trebuchet MS"/>
              <a:buNone/>
              <a:defRPr sz="1400">
                <a:solidFill>
                  <a:srgbClr val="888888"/>
                </a:solidFill>
              </a:defRPr>
            </a:lvl8pPr>
            <a:lvl9pPr marL="3657600" indent="0" rtl="0">
              <a:spcBef>
                <a:spcPts val="0"/>
              </a:spcBef>
              <a:buClr>
                <a:srgbClr val="888888"/>
              </a:buClr>
              <a:buFont typeface="Trebuchet MS"/>
              <a:buNone/>
              <a:defRPr sz="1400">
                <a:solidFill>
                  <a:srgbClr val="888888"/>
                </a:solidFill>
              </a:defRPr>
            </a:lvl9pPr>
          </a:lstStyle>
          <a:p>
            <a:endParaRPr/>
          </a:p>
        </p:txBody>
      </p:sp>
      <p:sp>
        <p:nvSpPr>
          <p:cNvPr id="127" name="Shape 127"/>
          <p:cNvSpPr txBox="1">
            <a:spLocks noGrp="1"/>
          </p:cNvSpPr>
          <p:nvPr>
            <p:ph type="dt" idx="10"/>
          </p:nvPr>
        </p:nvSpPr>
        <p:spPr>
          <a:xfrm>
            <a:off x="7205132" y="6041362"/>
            <a:ext cx="911938" cy="365125"/>
          </a:xfrm>
          <a:prstGeom prst="rect">
            <a:avLst/>
          </a:prstGeom>
          <a:noFill/>
          <a:ln>
            <a:noFill/>
          </a:ln>
        </p:spPr>
        <p:txBody>
          <a:bodyPr lIns="91425" tIns="91425" rIns="91425" bIns="91425" anchor="ctr" anchorCtr="0"/>
          <a:lstStyle>
            <a:lvl1pPr marL="0" marR="0" indent="0" algn="r"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28" name="Shape 128"/>
          <p:cNvSpPr txBox="1">
            <a:spLocks noGrp="1"/>
          </p:cNvSpPr>
          <p:nvPr>
            <p:ph type="ftr" idx="11"/>
          </p:nvPr>
        </p:nvSpPr>
        <p:spPr>
          <a:xfrm>
            <a:off x="677333" y="6041362"/>
            <a:ext cx="6297612" cy="365125"/>
          </a:xfrm>
          <a:prstGeom prst="rect">
            <a:avLst/>
          </a:prstGeom>
          <a:noFill/>
          <a:ln>
            <a:noFill/>
          </a:ln>
        </p:spPr>
        <p:txBody>
          <a:bodyPr lIns="91425" tIns="91425" rIns="91425" bIns="91425" anchor="ctr" anchorCtr="0"/>
          <a:lstStyle>
            <a:lvl1pPr marL="0" marR="0" indent="0" algn="l"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29" name="Shape 129"/>
          <p:cNvSpPr txBox="1">
            <a:spLocks noGrp="1"/>
          </p:cNvSpPr>
          <p:nvPr>
            <p:ph type="sldNum" idx="12"/>
          </p:nvPr>
        </p:nvSpPr>
        <p:spPr>
          <a:xfrm>
            <a:off x="8590663" y="6041362"/>
            <a:ext cx="68333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baseline="0">
                <a:solidFill>
                  <a:schemeClr val="accent1"/>
                </a:solidFill>
                <a:latin typeface="Trebuchet MS"/>
                <a:ea typeface="Trebuchet MS"/>
                <a:cs typeface="Trebuchet MS"/>
                <a:sym typeface="Trebuchet MS"/>
              </a:rPr>
              <a:t>‹#›</a:t>
            </a:fld>
            <a:endParaRPr lang="en-US" sz="900" b="0" i="0" u="none" strike="noStrike" cap="none" baseline="0">
              <a:solidFill>
                <a:schemeClr val="accent1"/>
              </a:solidFill>
              <a:latin typeface="Trebuchet MS"/>
              <a:ea typeface="Trebuchet MS"/>
              <a:cs typeface="Trebuchet MS"/>
              <a:sym typeface="Trebuchet M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677333" y="609600"/>
            <a:ext cx="8596668" cy="1320800"/>
          </a:xfrm>
          <a:prstGeom prst="rect">
            <a:avLst/>
          </a:prstGeom>
          <a:noFill/>
          <a:ln>
            <a:noFill/>
          </a:ln>
        </p:spPr>
        <p:txBody>
          <a:bodyPr lIns="91425" tIns="91425" rIns="91425" bIns="91425" anchor="t" anchorCtr="0"/>
          <a:lstStyle>
            <a:lvl1pPr algn="l" rtl="0">
              <a:spcBef>
                <a:spcPts val="0"/>
              </a:spcBef>
              <a:buClr>
                <a:schemeClr val="accent1"/>
              </a:buClr>
              <a:buFont typeface="Trebuchet MS"/>
              <a:buNone/>
              <a:defRPr sz="3600">
                <a:solidFill>
                  <a:schemeClr val="accent1"/>
                </a:solidFill>
                <a:latin typeface="Trebuchet MS"/>
                <a:ea typeface="Trebuchet MS"/>
                <a:cs typeface="Trebuchet MS"/>
                <a:sym typeface="Trebuchet MS"/>
              </a:defRPr>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132" name="Shape 132"/>
          <p:cNvSpPr txBox="1">
            <a:spLocks noGrp="1"/>
          </p:cNvSpPr>
          <p:nvPr>
            <p:ph type="body" idx="1"/>
          </p:nvPr>
        </p:nvSpPr>
        <p:spPr>
          <a:xfrm rot="5400000">
            <a:off x="3035281" y="-197358"/>
            <a:ext cx="3880773" cy="8596668"/>
          </a:xfrm>
          <a:prstGeom prst="rect">
            <a:avLst/>
          </a:prstGeom>
          <a:noFill/>
          <a:ln>
            <a:noFill/>
          </a:ln>
        </p:spPr>
        <p:txBody>
          <a:bodyPr lIns="91425" tIns="91425" rIns="91425" bIns="91425" anchor="t" anchorCtr="0"/>
          <a:lstStyle>
            <a:lvl1pPr marL="342900" indent="-251459" algn="l" rtl="0">
              <a:spcBef>
                <a:spcPts val="1000"/>
              </a:spcBef>
              <a:spcAft>
                <a:spcPts val="0"/>
              </a:spcAft>
              <a:buClr>
                <a:schemeClr val="accent1"/>
              </a:buClr>
              <a:buFont typeface="Noto Symbol"/>
              <a:buChar char="●"/>
              <a:defRPr sz="1800">
                <a:solidFill>
                  <a:srgbClr val="3F3F3F"/>
                </a:solidFill>
                <a:latin typeface="Trebuchet MS"/>
                <a:ea typeface="Trebuchet MS"/>
                <a:cs typeface="Trebuchet MS"/>
                <a:sym typeface="Trebuchet MS"/>
              </a:defRPr>
            </a:lvl1pPr>
            <a:lvl2pPr marL="742950" indent="-204469" algn="l" rtl="0">
              <a:spcBef>
                <a:spcPts val="1000"/>
              </a:spcBef>
              <a:spcAft>
                <a:spcPts val="0"/>
              </a:spcAft>
              <a:buClr>
                <a:schemeClr val="accent1"/>
              </a:buClr>
              <a:buFont typeface="Noto Symbol"/>
              <a:buChar char="●"/>
              <a:defRPr sz="1600">
                <a:solidFill>
                  <a:srgbClr val="3F3F3F"/>
                </a:solidFill>
                <a:latin typeface="Trebuchet MS"/>
                <a:ea typeface="Trebuchet MS"/>
                <a:cs typeface="Trebuchet MS"/>
                <a:sym typeface="Trebuchet MS"/>
              </a:defRPr>
            </a:lvl2pPr>
            <a:lvl3pPr marL="1143000" indent="-157480" algn="l" rtl="0">
              <a:spcBef>
                <a:spcPts val="1000"/>
              </a:spcBef>
              <a:spcAft>
                <a:spcPts val="0"/>
              </a:spcAft>
              <a:buClr>
                <a:schemeClr val="accent1"/>
              </a:buClr>
              <a:buFont typeface="Noto Symbol"/>
              <a:buChar char="●"/>
              <a:defRPr sz="1400">
                <a:solidFill>
                  <a:srgbClr val="3F3F3F"/>
                </a:solidFill>
                <a:latin typeface="Trebuchet MS"/>
                <a:ea typeface="Trebuchet MS"/>
                <a:cs typeface="Trebuchet MS"/>
                <a:sym typeface="Trebuchet MS"/>
              </a:defRPr>
            </a:lvl3pPr>
            <a:lvl4pPr marL="16002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4pPr>
            <a:lvl5pPr marL="20574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5pPr>
            <a:lvl6pPr marL="25146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6pPr>
            <a:lvl7pPr marL="29718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7pPr>
            <a:lvl8pPr marL="3429000" indent="-167640"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8pPr>
            <a:lvl9pPr marL="3886200" indent="-167640"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9pPr>
          </a:lstStyle>
          <a:p>
            <a:endParaRPr/>
          </a:p>
        </p:txBody>
      </p:sp>
      <p:sp>
        <p:nvSpPr>
          <p:cNvPr id="133" name="Shape 133"/>
          <p:cNvSpPr txBox="1">
            <a:spLocks noGrp="1"/>
          </p:cNvSpPr>
          <p:nvPr>
            <p:ph type="dt" idx="10"/>
          </p:nvPr>
        </p:nvSpPr>
        <p:spPr>
          <a:xfrm>
            <a:off x="7205132" y="6041362"/>
            <a:ext cx="911938" cy="365125"/>
          </a:xfrm>
          <a:prstGeom prst="rect">
            <a:avLst/>
          </a:prstGeom>
          <a:noFill/>
          <a:ln>
            <a:noFill/>
          </a:ln>
        </p:spPr>
        <p:txBody>
          <a:bodyPr lIns="91425" tIns="91425" rIns="91425" bIns="91425" anchor="ctr" anchorCtr="0"/>
          <a:lstStyle>
            <a:lvl1pPr marL="0" marR="0" indent="0" algn="r"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34" name="Shape 134"/>
          <p:cNvSpPr txBox="1">
            <a:spLocks noGrp="1"/>
          </p:cNvSpPr>
          <p:nvPr>
            <p:ph type="ftr" idx="11"/>
          </p:nvPr>
        </p:nvSpPr>
        <p:spPr>
          <a:xfrm>
            <a:off x="677333" y="6041362"/>
            <a:ext cx="6297612" cy="365125"/>
          </a:xfrm>
          <a:prstGeom prst="rect">
            <a:avLst/>
          </a:prstGeom>
          <a:noFill/>
          <a:ln>
            <a:noFill/>
          </a:ln>
        </p:spPr>
        <p:txBody>
          <a:bodyPr lIns="91425" tIns="91425" rIns="91425" bIns="91425" anchor="ctr" anchorCtr="0"/>
          <a:lstStyle>
            <a:lvl1pPr marL="0" marR="0" indent="0" algn="l"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35" name="Shape 135"/>
          <p:cNvSpPr txBox="1">
            <a:spLocks noGrp="1"/>
          </p:cNvSpPr>
          <p:nvPr>
            <p:ph type="sldNum" idx="12"/>
          </p:nvPr>
        </p:nvSpPr>
        <p:spPr>
          <a:xfrm>
            <a:off x="8590663" y="6041362"/>
            <a:ext cx="68333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baseline="0">
                <a:solidFill>
                  <a:schemeClr val="accent1"/>
                </a:solidFill>
                <a:latin typeface="Trebuchet MS"/>
                <a:ea typeface="Trebuchet MS"/>
                <a:cs typeface="Trebuchet MS"/>
                <a:sym typeface="Trebuchet MS"/>
              </a:rPr>
              <a:t>‹#›</a:t>
            </a:fld>
            <a:endParaRPr lang="en-US" sz="900" b="0" i="0" u="none" strike="noStrike" cap="none" baseline="0">
              <a:solidFill>
                <a:schemeClr val="accent1"/>
              </a:solidFill>
              <a:latin typeface="Trebuchet MS"/>
              <a:ea typeface="Trebuchet MS"/>
              <a:cs typeface="Trebuchet MS"/>
              <a:sym typeface="Trebuchet M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rot="5400000">
            <a:off x="5994318" y="2582952"/>
            <a:ext cx="5251450" cy="1304742"/>
          </a:xfrm>
          <a:prstGeom prst="rect">
            <a:avLst/>
          </a:prstGeom>
          <a:noFill/>
          <a:ln>
            <a:noFill/>
          </a:ln>
        </p:spPr>
        <p:txBody>
          <a:bodyPr lIns="91425" tIns="91425" rIns="91425" bIns="91425" anchor="ctr" anchorCtr="0"/>
          <a:lstStyle>
            <a:lvl1pPr algn="l" rtl="0">
              <a:spcBef>
                <a:spcPts val="0"/>
              </a:spcBef>
              <a:buClr>
                <a:schemeClr val="accent1"/>
              </a:buClr>
              <a:buFont typeface="Trebuchet MS"/>
              <a:buNone/>
              <a:defRPr sz="3600">
                <a:solidFill>
                  <a:schemeClr val="accent1"/>
                </a:solidFill>
                <a:latin typeface="Trebuchet MS"/>
                <a:ea typeface="Trebuchet MS"/>
                <a:cs typeface="Trebuchet MS"/>
                <a:sym typeface="Trebuchet MS"/>
              </a:defRPr>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138" name="Shape 138"/>
          <p:cNvSpPr txBox="1">
            <a:spLocks noGrp="1"/>
          </p:cNvSpPr>
          <p:nvPr>
            <p:ph type="body" idx="1"/>
          </p:nvPr>
        </p:nvSpPr>
        <p:spPr>
          <a:xfrm rot="5400000">
            <a:off x="1581685" y="-294750"/>
            <a:ext cx="5251449" cy="7060149"/>
          </a:xfrm>
          <a:prstGeom prst="rect">
            <a:avLst/>
          </a:prstGeom>
          <a:noFill/>
          <a:ln>
            <a:noFill/>
          </a:ln>
        </p:spPr>
        <p:txBody>
          <a:bodyPr lIns="91425" tIns="91425" rIns="91425" bIns="91425" anchor="t" anchorCtr="0"/>
          <a:lstStyle>
            <a:lvl1pPr marL="342900" indent="-251459" algn="l" rtl="0">
              <a:spcBef>
                <a:spcPts val="1000"/>
              </a:spcBef>
              <a:spcAft>
                <a:spcPts val="0"/>
              </a:spcAft>
              <a:buClr>
                <a:schemeClr val="accent1"/>
              </a:buClr>
              <a:buFont typeface="Noto Symbol"/>
              <a:buChar char="●"/>
              <a:defRPr sz="1800">
                <a:solidFill>
                  <a:srgbClr val="3F3F3F"/>
                </a:solidFill>
                <a:latin typeface="Trebuchet MS"/>
                <a:ea typeface="Trebuchet MS"/>
                <a:cs typeface="Trebuchet MS"/>
                <a:sym typeface="Trebuchet MS"/>
              </a:defRPr>
            </a:lvl1pPr>
            <a:lvl2pPr marL="742950" indent="-204469" algn="l" rtl="0">
              <a:spcBef>
                <a:spcPts val="1000"/>
              </a:spcBef>
              <a:spcAft>
                <a:spcPts val="0"/>
              </a:spcAft>
              <a:buClr>
                <a:schemeClr val="accent1"/>
              </a:buClr>
              <a:buFont typeface="Noto Symbol"/>
              <a:buChar char="●"/>
              <a:defRPr sz="1600">
                <a:solidFill>
                  <a:srgbClr val="3F3F3F"/>
                </a:solidFill>
                <a:latin typeface="Trebuchet MS"/>
                <a:ea typeface="Trebuchet MS"/>
                <a:cs typeface="Trebuchet MS"/>
                <a:sym typeface="Trebuchet MS"/>
              </a:defRPr>
            </a:lvl2pPr>
            <a:lvl3pPr marL="1143000" indent="-157480" algn="l" rtl="0">
              <a:spcBef>
                <a:spcPts val="1000"/>
              </a:spcBef>
              <a:spcAft>
                <a:spcPts val="0"/>
              </a:spcAft>
              <a:buClr>
                <a:schemeClr val="accent1"/>
              </a:buClr>
              <a:buFont typeface="Noto Symbol"/>
              <a:buChar char="●"/>
              <a:defRPr sz="1400">
                <a:solidFill>
                  <a:srgbClr val="3F3F3F"/>
                </a:solidFill>
                <a:latin typeface="Trebuchet MS"/>
                <a:ea typeface="Trebuchet MS"/>
                <a:cs typeface="Trebuchet MS"/>
                <a:sym typeface="Trebuchet MS"/>
              </a:defRPr>
            </a:lvl3pPr>
            <a:lvl4pPr marL="16002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4pPr>
            <a:lvl5pPr marL="20574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5pPr>
            <a:lvl6pPr marL="25146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6pPr>
            <a:lvl7pPr marL="29718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7pPr>
            <a:lvl8pPr marL="3429000" indent="-167640"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8pPr>
            <a:lvl9pPr marL="3886200" indent="-167640"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9pPr>
          </a:lstStyle>
          <a:p>
            <a:endParaRPr/>
          </a:p>
        </p:txBody>
      </p:sp>
      <p:sp>
        <p:nvSpPr>
          <p:cNvPr id="139" name="Shape 139"/>
          <p:cNvSpPr txBox="1">
            <a:spLocks noGrp="1"/>
          </p:cNvSpPr>
          <p:nvPr>
            <p:ph type="dt" idx="10"/>
          </p:nvPr>
        </p:nvSpPr>
        <p:spPr>
          <a:xfrm>
            <a:off x="7205132" y="6041362"/>
            <a:ext cx="911938" cy="365125"/>
          </a:xfrm>
          <a:prstGeom prst="rect">
            <a:avLst/>
          </a:prstGeom>
          <a:noFill/>
          <a:ln>
            <a:noFill/>
          </a:ln>
        </p:spPr>
        <p:txBody>
          <a:bodyPr lIns="91425" tIns="91425" rIns="91425" bIns="91425" anchor="ctr" anchorCtr="0"/>
          <a:lstStyle>
            <a:lvl1pPr marL="0" marR="0" indent="0" algn="r"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40" name="Shape 140"/>
          <p:cNvSpPr txBox="1">
            <a:spLocks noGrp="1"/>
          </p:cNvSpPr>
          <p:nvPr>
            <p:ph type="ftr" idx="11"/>
          </p:nvPr>
        </p:nvSpPr>
        <p:spPr>
          <a:xfrm>
            <a:off x="677333" y="6041362"/>
            <a:ext cx="6297612" cy="365125"/>
          </a:xfrm>
          <a:prstGeom prst="rect">
            <a:avLst/>
          </a:prstGeom>
          <a:noFill/>
          <a:ln>
            <a:noFill/>
          </a:ln>
        </p:spPr>
        <p:txBody>
          <a:bodyPr lIns="91425" tIns="91425" rIns="91425" bIns="91425" anchor="ctr" anchorCtr="0"/>
          <a:lstStyle>
            <a:lvl1pPr marL="0" marR="0" indent="0" algn="l"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141" name="Shape 141"/>
          <p:cNvSpPr txBox="1">
            <a:spLocks noGrp="1"/>
          </p:cNvSpPr>
          <p:nvPr>
            <p:ph type="sldNum" idx="12"/>
          </p:nvPr>
        </p:nvSpPr>
        <p:spPr>
          <a:xfrm>
            <a:off x="8590663" y="6041362"/>
            <a:ext cx="68333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baseline="0">
                <a:solidFill>
                  <a:schemeClr val="accent1"/>
                </a:solidFill>
                <a:latin typeface="Trebuchet MS"/>
                <a:ea typeface="Trebuchet MS"/>
                <a:cs typeface="Trebuchet MS"/>
                <a:sym typeface="Trebuchet MS"/>
              </a:rPr>
              <a:t>‹#›</a:t>
            </a:fld>
            <a:endParaRPr lang="en-US" sz="900" b="0" i="0" u="none" strike="noStrike" cap="none" baseline="0">
              <a:solidFill>
                <a:schemeClr val="accent1"/>
              </a:solidFill>
              <a:latin typeface="Trebuchet MS"/>
              <a:ea typeface="Trebuchet MS"/>
              <a:cs typeface="Trebuchet MS"/>
              <a:sym typeface="Trebuchet M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677333" y="609600"/>
            <a:ext cx="8596668" cy="1320800"/>
          </a:xfrm>
          <a:prstGeom prst="rect">
            <a:avLst/>
          </a:prstGeom>
          <a:noFill/>
          <a:ln>
            <a:noFill/>
          </a:ln>
        </p:spPr>
        <p:txBody>
          <a:bodyPr lIns="91425" tIns="91425" rIns="91425" bIns="91425" anchor="t" anchorCtr="0"/>
          <a:lstStyle>
            <a:lvl1pPr rtl="0">
              <a:spcBef>
                <a:spcPts val="0"/>
              </a:spcBef>
              <a:defRPr sz="3600"/>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44" name="Shape 44"/>
          <p:cNvSpPr txBox="1">
            <a:spLocks noGrp="1"/>
          </p:cNvSpPr>
          <p:nvPr>
            <p:ph type="body" idx="1"/>
          </p:nvPr>
        </p:nvSpPr>
        <p:spPr>
          <a:xfrm>
            <a:off x="677333" y="2160589"/>
            <a:ext cx="8596668" cy="3880773"/>
          </a:xfrm>
          <a:prstGeom prst="rect">
            <a:avLst/>
          </a:prstGeom>
          <a:noFill/>
          <a:ln>
            <a:noFill/>
          </a:ln>
        </p:spPr>
        <p:txBody>
          <a:bodyPr lIns="91425" tIns="91425" rIns="91425" bIns="91425" anchor="t" anchorCtr="0"/>
          <a:lstStyle>
            <a:lvl1pPr marL="342900" indent="-251459" algn="l" rtl="0">
              <a:spcBef>
                <a:spcPts val="1000"/>
              </a:spcBef>
              <a:spcAft>
                <a:spcPts val="0"/>
              </a:spcAft>
              <a:buClr>
                <a:schemeClr val="accent1"/>
              </a:buClr>
              <a:buFont typeface="Noto Symbol"/>
              <a:buChar char="●"/>
              <a:defRPr sz="1800">
                <a:solidFill>
                  <a:srgbClr val="3F3F3F"/>
                </a:solidFill>
                <a:latin typeface="Trebuchet MS"/>
                <a:ea typeface="Trebuchet MS"/>
                <a:cs typeface="Trebuchet MS"/>
                <a:sym typeface="Trebuchet MS"/>
              </a:defRPr>
            </a:lvl1pPr>
            <a:lvl2pPr marL="742950" indent="-204469" algn="l" rtl="0">
              <a:spcBef>
                <a:spcPts val="1000"/>
              </a:spcBef>
              <a:spcAft>
                <a:spcPts val="0"/>
              </a:spcAft>
              <a:buClr>
                <a:schemeClr val="accent1"/>
              </a:buClr>
              <a:buFont typeface="Noto Symbol"/>
              <a:buChar char="●"/>
              <a:defRPr sz="1600">
                <a:solidFill>
                  <a:srgbClr val="3F3F3F"/>
                </a:solidFill>
                <a:latin typeface="Trebuchet MS"/>
                <a:ea typeface="Trebuchet MS"/>
                <a:cs typeface="Trebuchet MS"/>
                <a:sym typeface="Trebuchet MS"/>
              </a:defRPr>
            </a:lvl2pPr>
            <a:lvl3pPr marL="1143000" indent="-157480" algn="l" rtl="0">
              <a:spcBef>
                <a:spcPts val="1000"/>
              </a:spcBef>
              <a:spcAft>
                <a:spcPts val="0"/>
              </a:spcAft>
              <a:buClr>
                <a:schemeClr val="accent1"/>
              </a:buClr>
              <a:buFont typeface="Noto Symbol"/>
              <a:buChar char="●"/>
              <a:defRPr sz="1400">
                <a:solidFill>
                  <a:srgbClr val="3F3F3F"/>
                </a:solidFill>
                <a:latin typeface="Trebuchet MS"/>
                <a:ea typeface="Trebuchet MS"/>
                <a:cs typeface="Trebuchet MS"/>
                <a:sym typeface="Trebuchet MS"/>
              </a:defRPr>
            </a:lvl3pPr>
            <a:lvl4pPr marL="16002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4pPr>
            <a:lvl5pPr marL="20574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5pPr>
            <a:lvl6pPr marL="25146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6pPr>
            <a:lvl7pPr marL="29718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7pPr>
            <a:lvl8pPr marL="3429000" indent="-167640"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8pPr>
            <a:lvl9pPr marL="3886200" indent="-167640"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9pPr>
          </a:lstStyle>
          <a:p>
            <a:endParaRPr/>
          </a:p>
        </p:txBody>
      </p:sp>
      <p:sp>
        <p:nvSpPr>
          <p:cNvPr id="45" name="Shape 45"/>
          <p:cNvSpPr txBox="1">
            <a:spLocks noGrp="1"/>
          </p:cNvSpPr>
          <p:nvPr>
            <p:ph type="dt" idx="10"/>
          </p:nvPr>
        </p:nvSpPr>
        <p:spPr>
          <a:xfrm>
            <a:off x="7205132" y="6041362"/>
            <a:ext cx="911938" cy="365125"/>
          </a:xfrm>
          <a:prstGeom prst="rect">
            <a:avLst/>
          </a:prstGeom>
          <a:noFill/>
          <a:ln>
            <a:noFill/>
          </a:ln>
        </p:spPr>
        <p:txBody>
          <a:bodyPr lIns="91425" tIns="91425" rIns="91425" bIns="91425" anchor="ctr" anchorCtr="0"/>
          <a:lstStyle>
            <a:lvl1pPr marL="0" marR="0" indent="0" algn="r"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46" name="Shape 46"/>
          <p:cNvSpPr txBox="1">
            <a:spLocks noGrp="1"/>
          </p:cNvSpPr>
          <p:nvPr>
            <p:ph type="ftr" idx="11"/>
          </p:nvPr>
        </p:nvSpPr>
        <p:spPr>
          <a:xfrm>
            <a:off x="677333" y="6041362"/>
            <a:ext cx="6297612" cy="365125"/>
          </a:xfrm>
          <a:prstGeom prst="rect">
            <a:avLst/>
          </a:prstGeom>
          <a:noFill/>
          <a:ln>
            <a:noFill/>
          </a:ln>
        </p:spPr>
        <p:txBody>
          <a:bodyPr lIns="91425" tIns="91425" rIns="91425" bIns="91425" anchor="ctr" anchorCtr="0"/>
          <a:lstStyle>
            <a:lvl1pPr marL="0" marR="0" indent="0" algn="l"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47" name="Shape 47"/>
          <p:cNvSpPr txBox="1">
            <a:spLocks noGrp="1"/>
          </p:cNvSpPr>
          <p:nvPr>
            <p:ph type="sldNum" idx="12"/>
          </p:nvPr>
        </p:nvSpPr>
        <p:spPr>
          <a:xfrm>
            <a:off x="8590663" y="6041362"/>
            <a:ext cx="68333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baseline="0">
                <a:solidFill>
                  <a:schemeClr val="accent1"/>
                </a:solidFill>
                <a:latin typeface="Trebuchet MS"/>
                <a:ea typeface="Trebuchet MS"/>
                <a:cs typeface="Trebuchet MS"/>
                <a:sym typeface="Trebuchet MS"/>
              </a:rPr>
              <a:t>‹#›</a:t>
            </a:fld>
            <a:endParaRPr lang="en-US" sz="900" b="0" i="0" u="none" strike="noStrike" cap="none" baseline="0">
              <a:solidFill>
                <a:schemeClr val="accent1"/>
              </a:solidFill>
              <a:latin typeface="Trebuchet MS"/>
              <a:ea typeface="Trebuchet MS"/>
              <a:cs typeface="Trebuchet MS"/>
              <a:sym typeface="Trebuchet M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677333" y="609600"/>
            <a:ext cx="8596668" cy="1320800"/>
          </a:xfrm>
          <a:prstGeom prst="rect">
            <a:avLst/>
          </a:prstGeom>
          <a:noFill/>
          <a:ln>
            <a:noFill/>
          </a:ln>
        </p:spPr>
        <p:txBody>
          <a:bodyPr lIns="91425" tIns="91425" rIns="91425" bIns="91425" anchor="t" anchorCtr="0"/>
          <a:lstStyle>
            <a:lvl1pPr algn="l" rtl="0">
              <a:spcBef>
                <a:spcPts val="0"/>
              </a:spcBef>
              <a:buClr>
                <a:schemeClr val="accent1"/>
              </a:buClr>
              <a:buFont typeface="Trebuchet MS"/>
              <a:buNone/>
              <a:defRPr sz="3600">
                <a:solidFill>
                  <a:schemeClr val="accent1"/>
                </a:solidFill>
                <a:latin typeface="Trebuchet MS"/>
                <a:ea typeface="Trebuchet MS"/>
                <a:cs typeface="Trebuchet MS"/>
                <a:sym typeface="Trebuchet MS"/>
              </a:defRPr>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57" name="Shape 57"/>
          <p:cNvSpPr txBox="1">
            <a:spLocks noGrp="1"/>
          </p:cNvSpPr>
          <p:nvPr>
            <p:ph type="body" idx="1"/>
          </p:nvPr>
        </p:nvSpPr>
        <p:spPr>
          <a:xfrm>
            <a:off x="677333" y="2160589"/>
            <a:ext cx="4184035" cy="3880771"/>
          </a:xfrm>
          <a:prstGeom prst="rect">
            <a:avLst/>
          </a:prstGeom>
          <a:noFill/>
          <a:ln>
            <a:noFill/>
          </a:ln>
        </p:spPr>
        <p:txBody>
          <a:bodyPr lIns="91425" tIns="91425" rIns="91425" bIns="91425" anchor="t" anchorCtr="0"/>
          <a:lstStyle>
            <a:lvl1pPr marL="342900" indent="-251459" algn="l" rtl="0">
              <a:spcBef>
                <a:spcPts val="1000"/>
              </a:spcBef>
              <a:spcAft>
                <a:spcPts val="0"/>
              </a:spcAft>
              <a:buClr>
                <a:schemeClr val="accent1"/>
              </a:buClr>
              <a:buFont typeface="Noto Symbol"/>
              <a:buChar char="●"/>
              <a:defRPr sz="1800">
                <a:solidFill>
                  <a:srgbClr val="3F3F3F"/>
                </a:solidFill>
                <a:latin typeface="Trebuchet MS"/>
                <a:ea typeface="Trebuchet MS"/>
                <a:cs typeface="Trebuchet MS"/>
                <a:sym typeface="Trebuchet MS"/>
              </a:defRPr>
            </a:lvl1pPr>
            <a:lvl2pPr marL="742950" indent="-204469" algn="l" rtl="0">
              <a:spcBef>
                <a:spcPts val="1000"/>
              </a:spcBef>
              <a:spcAft>
                <a:spcPts val="0"/>
              </a:spcAft>
              <a:buClr>
                <a:schemeClr val="accent1"/>
              </a:buClr>
              <a:buFont typeface="Noto Symbol"/>
              <a:buChar char="●"/>
              <a:defRPr sz="1600">
                <a:solidFill>
                  <a:srgbClr val="3F3F3F"/>
                </a:solidFill>
                <a:latin typeface="Trebuchet MS"/>
                <a:ea typeface="Trebuchet MS"/>
                <a:cs typeface="Trebuchet MS"/>
                <a:sym typeface="Trebuchet MS"/>
              </a:defRPr>
            </a:lvl2pPr>
            <a:lvl3pPr marL="1143000" indent="-157480" algn="l" rtl="0">
              <a:spcBef>
                <a:spcPts val="1000"/>
              </a:spcBef>
              <a:spcAft>
                <a:spcPts val="0"/>
              </a:spcAft>
              <a:buClr>
                <a:schemeClr val="accent1"/>
              </a:buClr>
              <a:buFont typeface="Noto Symbol"/>
              <a:buChar char="●"/>
              <a:defRPr sz="1400">
                <a:solidFill>
                  <a:srgbClr val="3F3F3F"/>
                </a:solidFill>
                <a:latin typeface="Trebuchet MS"/>
                <a:ea typeface="Trebuchet MS"/>
                <a:cs typeface="Trebuchet MS"/>
                <a:sym typeface="Trebuchet MS"/>
              </a:defRPr>
            </a:lvl3pPr>
            <a:lvl4pPr marL="16002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4pPr>
            <a:lvl5pPr marL="20574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5pPr>
            <a:lvl6pPr marL="25146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6pPr>
            <a:lvl7pPr marL="29718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7pPr>
            <a:lvl8pPr marL="3429000" indent="-167640"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8pPr>
            <a:lvl9pPr marL="3886200" indent="-167640"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9pPr>
          </a:lstStyle>
          <a:p>
            <a:endParaRPr/>
          </a:p>
        </p:txBody>
      </p:sp>
      <p:sp>
        <p:nvSpPr>
          <p:cNvPr id="58" name="Shape 58"/>
          <p:cNvSpPr txBox="1">
            <a:spLocks noGrp="1"/>
          </p:cNvSpPr>
          <p:nvPr>
            <p:ph type="body" idx="2"/>
          </p:nvPr>
        </p:nvSpPr>
        <p:spPr>
          <a:xfrm>
            <a:off x="5089969" y="2160589"/>
            <a:ext cx="4184033" cy="3880773"/>
          </a:xfrm>
          <a:prstGeom prst="rect">
            <a:avLst/>
          </a:prstGeom>
          <a:noFill/>
          <a:ln>
            <a:noFill/>
          </a:ln>
        </p:spPr>
        <p:txBody>
          <a:bodyPr lIns="91425" tIns="91425" rIns="91425" bIns="91425" anchor="t" anchorCtr="0"/>
          <a:lstStyle>
            <a:lvl1pPr marL="342900" indent="-251459" algn="l" rtl="0">
              <a:spcBef>
                <a:spcPts val="1000"/>
              </a:spcBef>
              <a:spcAft>
                <a:spcPts val="0"/>
              </a:spcAft>
              <a:buClr>
                <a:schemeClr val="accent1"/>
              </a:buClr>
              <a:buFont typeface="Noto Symbol"/>
              <a:buChar char="●"/>
              <a:defRPr sz="1800">
                <a:solidFill>
                  <a:srgbClr val="3F3F3F"/>
                </a:solidFill>
                <a:latin typeface="Trebuchet MS"/>
                <a:ea typeface="Trebuchet MS"/>
                <a:cs typeface="Trebuchet MS"/>
                <a:sym typeface="Trebuchet MS"/>
              </a:defRPr>
            </a:lvl1pPr>
            <a:lvl2pPr marL="742950" indent="-204469" algn="l" rtl="0">
              <a:spcBef>
                <a:spcPts val="1000"/>
              </a:spcBef>
              <a:spcAft>
                <a:spcPts val="0"/>
              </a:spcAft>
              <a:buClr>
                <a:schemeClr val="accent1"/>
              </a:buClr>
              <a:buFont typeface="Noto Symbol"/>
              <a:buChar char="●"/>
              <a:defRPr sz="1600">
                <a:solidFill>
                  <a:srgbClr val="3F3F3F"/>
                </a:solidFill>
                <a:latin typeface="Trebuchet MS"/>
                <a:ea typeface="Trebuchet MS"/>
                <a:cs typeface="Trebuchet MS"/>
                <a:sym typeface="Trebuchet MS"/>
              </a:defRPr>
            </a:lvl2pPr>
            <a:lvl3pPr marL="1143000" indent="-157480" algn="l" rtl="0">
              <a:spcBef>
                <a:spcPts val="1000"/>
              </a:spcBef>
              <a:spcAft>
                <a:spcPts val="0"/>
              </a:spcAft>
              <a:buClr>
                <a:schemeClr val="accent1"/>
              </a:buClr>
              <a:buFont typeface="Noto Symbol"/>
              <a:buChar char="●"/>
              <a:defRPr sz="1400">
                <a:solidFill>
                  <a:srgbClr val="3F3F3F"/>
                </a:solidFill>
                <a:latin typeface="Trebuchet MS"/>
                <a:ea typeface="Trebuchet MS"/>
                <a:cs typeface="Trebuchet MS"/>
                <a:sym typeface="Trebuchet MS"/>
              </a:defRPr>
            </a:lvl3pPr>
            <a:lvl4pPr marL="16002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4pPr>
            <a:lvl5pPr marL="20574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5pPr>
            <a:lvl6pPr marL="25146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6pPr>
            <a:lvl7pPr marL="29718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7pPr>
            <a:lvl8pPr marL="3429000" indent="-167640"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8pPr>
            <a:lvl9pPr marL="3886200" indent="-167640"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9pPr>
          </a:lstStyle>
          <a:p>
            <a:endParaRPr/>
          </a:p>
        </p:txBody>
      </p:sp>
      <p:sp>
        <p:nvSpPr>
          <p:cNvPr id="59" name="Shape 59"/>
          <p:cNvSpPr txBox="1">
            <a:spLocks noGrp="1"/>
          </p:cNvSpPr>
          <p:nvPr>
            <p:ph type="dt" idx="10"/>
          </p:nvPr>
        </p:nvSpPr>
        <p:spPr>
          <a:xfrm>
            <a:off x="7205132" y="6041362"/>
            <a:ext cx="911938" cy="365125"/>
          </a:xfrm>
          <a:prstGeom prst="rect">
            <a:avLst/>
          </a:prstGeom>
          <a:noFill/>
          <a:ln>
            <a:noFill/>
          </a:ln>
        </p:spPr>
        <p:txBody>
          <a:bodyPr lIns="91425" tIns="91425" rIns="91425" bIns="91425" anchor="ctr" anchorCtr="0"/>
          <a:lstStyle>
            <a:lvl1pPr marL="0" marR="0" indent="0" algn="r"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60" name="Shape 60"/>
          <p:cNvSpPr txBox="1">
            <a:spLocks noGrp="1"/>
          </p:cNvSpPr>
          <p:nvPr>
            <p:ph type="ftr" idx="11"/>
          </p:nvPr>
        </p:nvSpPr>
        <p:spPr>
          <a:xfrm>
            <a:off x="677333" y="6041362"/>
            <a:ext cx="6297612" cy="365125"/>
          </a:xfrm>
          <a:prstGeom prst="rect">
            <a:avLst/>
          </a:prstGeom>
          <a:noFill/>
          <a:ln>
            <a:noFill/>
          </a:ln>
        </p:spPr>
        <p:txBody>
          <a:bodyPr lIns="91425" tIns="91425" rIns="91425" bIns="91425" anchor="ctr" anchorCtr="0"/>
          <a:lstStyle>
            <a:lvl1pPr marL="0" marR="0" indent="0" algn="l"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61" name="Shape 61"/>
          <p:cNvSpPr txBox="1">
            <a:spLocks noGrp="1"/>
          </p:cNvSpPr>
          <p:nvPr>
            <p:ph type="sldNum" idx="12"/>
          </p:nvPr>
        </p:nvSpPr>
        <p:spPr>
          <a:xfrm>
            <a:off x="8590663" y="6041362"/>
            <a:ext cx="68333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baseline="0">
                <a:solidFill>
                  <a:schemeClr val="accent1"/>
                </a:solidFill>
                <a:latin typeface="Trebuchet MS"/>
                <a:ea typeface="Trebuchet MS"/>
                <a:cs typeface="Trebuchet MS"/>
                <a:sym typeface="Trebuchet MS"/>
              </a:rPr>
              <a:t>‹#›</a:t>
            </a:fld>
            <a:endParaRPr lang="en-US" sz="900" b="0" i="0" u="none" strike="noStrike" cap="none" baseline="0">
              <a:solidFill>
                <a:schemeClr val="accent1"/>
              </a:solidFill>
              <a:latin typeface="Trebuchet MS"/>
              <a:ea typeface="Trebuchet MS"/>
              <a:cs typeface="Trebuchet MS"/>
              <a:sym typeface="Trebuchet M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677335" y="2700866"/>
            <a:ext cx="8596668" cy="1826580"/>
          </a:xfrm>
          <a:prstGeom prst="rect">
            <a:avLst/>
          </a:prstGeom>
          <a:noFill/>
          <a:ln>
            <a:noFill/>
          </a:ln>
        </p:spPr>
        <p:txBody>
          <a:bodyPr lIns="91425" tIns="91425" rIns="91425" bIns="91425" anchor="b" anchorCtr="0"/>
          <a:lstStyle>
            <a:lvl1pPr algn="l" rtl="0">
              <a:spcBef>
                <a:spcPts val="0"/>
              </a:spcBef>
              <a:defRPr sz="4000" b="0" cap="none"/>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64" name="Shape 64"/>
          <p:cNvSpPr txBox="1">
            <a:spLocks noGrp="1"/>
          </p:cNvSpPr>
          <p:nvPr>
            <p:ph type="body" idx="1"/>
          </p:nvPr>
        </p:nvSpPr>
        <p:spPr>
          <a:xfrm>
            <a:off x="677335" y="4527448"/>
            <a:ext cx="8596668" cy="860399"/>
          </a:xfrm>
          <a:prstGeom prst="rect">
            <a:avLst/>
          </a:prstGeom>
          <a:noFill/>
          <a:ln>
            <a:noFill/>
          </a:ln>
        </p:spPr>
        <p:txBody>
          <a:bodyPr lIns="91425" tIns="91425" rIns="91425" bIns="91425" anchor="t" anchorCtr="0"/>
          <a:lstStyle>
            <a:lvl1pPr marL="0" indent="0" algn="l" rtl="0">
              <a:spcBef>
                <a:spcPts val="0"/>
              </a:spcBef>
              <a:buClr>
                <a:srgbClr val="7F7F7F"/>
              </a:buClr>
              <a:buFont typeface="Trebuchet MS"/>
              <a:buNone/>
              <a:defRPr sz="2000">
                <a:solidFill>
                  <a:srgbClr val="7F7F7F"/>
                </a:solidFill>
              </a:defRPr>
            </a:lvl1pPr>
            <a:lvl2pPr marL="457200" indent="0" rtl="0">
              <a:spcBef>
                <a:spcPts val="0"/>
              </a:spcBef>
              <a:buClr>
                <a:srgbClr val="888888"/>
              </a:buClr>
              <a:buFont typeface="Trebuchet MS"/>
              <a:buNone/>
              <a:defRPr sz="1800">
                <a:solidFill>
                  <a:srgbClr val="888888"/>
                </a:solidFill>
              </a:defRPr>
            </a:lvl2pPr>
            <a:lvl3pPr marL="914400" indent="0" rtl="0">
              <a:spcBef>
                <a:spcPts val="0"/>
              </a:spcBef>
              <a:buClr>
                <a:srgbClr val="888888"/>
              </a:buClr>
              <a:buFont typeface="Trebuchet MS"/>
              <a:buNone/>
              <a:defRPr sz="1600">
                <a:solidFill>
                  <a:srgbClr val="888888"/>
                </a:solidFill>
              </a:defRPr>
            </a:lvl3pPr>
            <a:lvl4pPr marL="1371600" indent="0" rtl="0">
              <a:spcBef>
                <a:spcPts val="0"/>
              </a:spcBef>
              <a:buClr>
                <a:srgbClr val="888888"/>
              </a:buClr>
              <a:buFont typeface="Trebuchet MS"/>
              <a:buNone/>
              <a:defRPr sz="1400">
                <a:solidFill>
                  <a:srgbClr val="888888"/>
                </a:solidFill>
              </a:defRPr>
            </a:lvl4pPr>
            <a:lvl5pPr marL="1828800" indent="0" rtl="0">
              <a:spcBef>
                <a:spcPts val="0"/>
              </a:spcBef>
              <a:buClr>
                <a:srgbClr val="888888"/>
              </a:buClr>
              <a:buFont typeface="Trebuchet MS"/>
              <a:buNone/>
              <a:defRPr sz="1400">
                <a:solidFill>
                  <a:srgbClr val="888888"/>
                </a:solidFill>
              </a:defRPr>
            </a:lvl5pPr>
            <a:lvl6pPr marL="2286000" indent="0" rtl="0">
              <a:spcBef>
                <a:spcPts val="0"/>
              </a:spcBef>
              <a:buClr>
                <a:srgbClr val="888888"/>
              </a:buClr>
              <a:buFont typeface="Trebuchet MS"/>
              <a:buNone/>
              <a:defRPr sz="1400">
                <a:solidFill>
                  <a:srgbClr val="888888"/>
                </a:solidFill>
              </a:defRPr>
            </a:lvl6pPr>
            <a:lvl7pPr marL="2743200" indent="0" rtl="0">
              <a:spcBef>
                <a:spcPts val="0"/>
              </a:spcBef>
              <a:buClr>
                <a:srgbClr val="888888"/>
              </a:buClr>
              <a:buFont typeface="Trebuchet MS"/>
              <a:buNone/>
              <a:defRPr sz="1400">
                <a:solidFill>
                  <a:srgbClr val="888888"/>
                </a:solidFill>
              </a:defRPr>
            </a:lvl7pPr>
            <a:lvl8pPr marL="3200400" indent="0" rtl="0">
              <a:spcBef>
                <a:spcPts val="0"/>
              </a:spcBef>
              <a:buClr>
                <a:srgbClr val="888888"/>
              </a:buClr>
              <a:buFont typeface="Trebuchet MS"/>
              <a:buNone/>
              <a:defRPr sz="1400">
                <a:solidFill>
                  <a:srgbClr val="888888"/>
                </a:solidFill>
              </a:defRPr>
            </a:lvl8pPr>
            <a:lvl9pPr marL="3657600" indent="0" rtl="0">
              <a:spcBef>
                <a:spcPts val="0"/>
              </a:spcBef>
              <a:buClr>
                <a:srgbClr val="888888"/>
              </a:buClr>
              <a:buFont typeface="Trebuchet MS"/>
              <a:buNone/>
              <a:defRPr sz="1400">
                <a:solidFill>
                  <a:srgbClr val="888888"/>
                </a:solidFill>
              </a:defRPr>
            </a:lvl9pPr>
          </a:lstStyle>
          <a:p>
            <a:endParaRPr/>
          </a:p>
        </p:txBody>
      </p:sp>
      <p:sp>
        <p:nvSpPr>
          <p:cNvPr id="65" name="Shape 65"/>
          <p:cNvSpPr txBox="1">
            <a:spLocks noGrp="1"/>
          </p:cNvSpPr>
          <p:nvPr>
            <p:ph type="dt" idx="10"/>
          </p:nvPr>
        </p:nvSpPr>
        <p:spPr>
          <a:xfrm>
            <a:off x="7205132" y="6041362"/>
            <a:ext cx="911938" cy="365125"/>
          </a:xfrm>
          <a:prstGeom prst="rect">
            <a:avLst/>
          </a:prstGeom>
          <a:noFill/>
          <a:ln>
            <a:noFill/>
          </a:ln>
        </p:spPr>
        <p:txBody>
          <a:bodyPr lIns="91425" tIns="91425" rIns="91425" bIns="91425" anchor="ctr" anchorCtr="0"/>
          <a:lstStyle>
            <a:lvl1pPr marL="0" marR="0" indent="0" algn="r"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66" name="Shape 66"/>
          <p:cNvSpPr txBox="1">
            <a:spLocks noGrp="1"/>
          </p:cNvSpPr>
          <p:nvPr>
            <p:ph type="ftr" idx="11"/>
          </p:nvPr>
        </p:nvSpPr>
        <p:spPr>
          <a:xfrm>
            <a:off x="677333" y="6041362"/>
            <a:ext cx="6297612" cy="365125"/>
          </a:xfrm>
          <a:prstGeom prst="rect">
            <a:avLst/>
          </a:prstGeom>
          <a:noFill/>
          <a:ln>
            <a:noFill/>
          </a:ln>
        </p:spPr>
        <p:txBody>
          <a:bodyPr lIns="91425" tIns="91425" rIns="91425" bIns="91425" anchor="ctr" anchorCtr="0"/>
          <a:lstStyle>
            <a:lvl1pPr marL="0" marR="0" indent="0" algn="l"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67" name="Shape 67"/>
          <p:cNvSpPr txBox="1">
            <a:spLocks noGrp="1"/>
          </p:cNvSpPr>
          <p:nvPr>
            <p:ph type="sldNum" idx="12"/>
          </p:nvPr>
        </p:nvSpPr>
        <p:spPr>
          <a:xfrm>
            <a:off x="8590663" y="6041362"/>
            <a:ext cx="68333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baseline="0">
                <a:solidFill>
                  <a:schemeClr val="accent1"/>
                </a:solidFill>
                <a:latin typeface="Trebuchet MS"/>
                <a:ea typeface="Trebuchet MS"/>
                <a:cs typeface="Trebuchet MS"/>
                <a:sym typeface="Trebuchet MS"/>
              </a:rPr>
              <a:t>‹#›</a:t>
            </a:fld>
            <a:endParaRPr lang="en-US" sz="900" b="0" i="0" u="none" strike="noStrike" cap="none" baseline="0">
              <a:solidFill>
                <a:schemeClr val="accent1"/>
              </a:solidFill>
              <a:latin typeface="Trebuchet MS"/>
              <a:ea typeface="Trebuchet MS"/>
              <a:cs typeface="Trebuchet MS"/>
              <a:sym typeface="Trebuchet M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77333" y="609600"/>
            <a:ext cx="8596668" cy="1320800"/>
          </a:xfrm>
          <a:prstGeom prst="rect">
            <a:avLst/>
          </a:prstGeom>
          <a:noFill/>
          <a:ln>
            <a:noFill/>
          </a:ln>
        </p:spPr>
        <p:txBody>
          <a:bodyPr lIns="91425" tIns="91425" rIns="91425" bIns="91425" anchor="t" anchorCtr="0"/>
          <a:lstStyle>
            <a:lvl1pPr rtl="0">
              <a:spcBef>
                <a:spcPts val="0"/>
              </a:spcBef>
              <a:defRPr/>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70" name="Shape 70"/>
          <p:cNvSpPr txBox="1">
            <a:spLocks noGrp="1"/>
          </p:cNvSpPr>
          <p:nvPr>
            <p:ph type="body" idx="1"/>
          </p:nvPr>
        </p:nvSpPr>
        <p:spPr>
          <a:xfrm>
            <a:off x="675745" y="2160983"/>
            <a:ext cx="4185622" cy="576262"/>
          </a:xfrm>
          <a:prstGeom prst="rect">
            <a:avLst/>
          </a:prstGeom>
          <a:noFill/>
          <a:ln>
            <a:noFill/>
          </a:ln>
        </p:spPr>
        <p:txBody>
          <a:bodyPr lIns="91425" tIns="91425" rIns="91425" bIns="91425" anchor="b" anchorCtr="0"/>
          <a:lstStyle>
            <a:lvl1pPr marL="0" indent="0" rtl="0">
              <a:spcBef>
                <a:spcPts val="0"/>
              </a:spcBef>
              <a:buFont typeface="Trebuchet MS"/>
              <a:buNone/>
              <a:defRPr sz="2400" b="0"/>
            </a:lvl1pPr>
            <a:lvl2pPr marL="457200" indent="0" rtl="0">
              <a:spcBef>
                <a:spcPts val="0"/>
              </a:spcBef>
              <a:buFont typeface="Trebuchet MS"/>
              <a:buNone/>
              <a:defRPr sz="2000" b="1"/>
            </a:lvl2pPr>
            <a:lvl3pPr marL="914400" indent="0" rtl="0">
              <a:spcBef>
                <a:spcPts val="0"/>
              </a:spcBef>
              <a:buFont typeface="Trebuchet MS"/>
              <a:buNone/>
              <a:defRPr sz="1800" b="1"/>
            </a:lvl3pPr>
            <a:lvl4pPr marL="1371600" indent="0" rtl="0">
              <a:spcBef>
                <a:spcPts val="0"/>
              </a:spcBef>
              <a:buFont typeface="Trebuchet MS"/>
              <a:buNone/>
              <a:defRPr sz="1600" b="1"/>
            </a:lvl4pPr>
            <a:lvl5pPr marL="1828800" indent="0" rtl="0">
              <a:spcBef>
                <a:spcPts val="0"/>
              </a:spcBef>
              <a:buFont typeface="Trebuchet MS"/>
              <a:buNone/>
              <a:defRPr sz="1600" b="1"/>
            </a:lvl5pPr>
            <a:lvl6pPr marL="2286000" indent="0" rtl="0">
              <a:spcBef>
                <a:spcPts val="0"/>
              </a:spcBef>
              <a:buFont typeface="Trebuchet MS"/>
              <a:buNone/>
              <a:defRPr sz="1600" b="1"/>
            </a:lvl6pPr>
            <a:lvl7pPr marL="2743200" indent="0" rtl="0">
              <a:spcBef>
                <a:spcPts val="0"/>
              </a:spcBef>
              <a:buFont typeface="Trebuchet MS"/>
              <a:buNone/>
              <a:defRPr sz="1600" b="1"/>
            </a:lvl7pPr>
            <a:lvl8pPr marL="3200400" indent="0" rtl="0">
              <a:spcBef>
                <a:spcPts val="0"/>
              </a:spcBef>
              <a:buFont typeface="Trebuchet MS"/>
              <a:buNone/>
              <a:defRPr sz="1600" b="1"/>
            </a:lvl8pPr>
            <a:lvl9pPr marL="3657600" indent="0" rtl="0">
              <a:spcBef>
                <a:spcPts val="0"/>
              </a:spcBef>
              <a:buFont typeface="Trebuchet MS"/>
              <a:buNone/>
              <a:defRPr sz="1600" b="1"/>
            </a:lvl9pPr>
          </a:lstStyle>
          <a:p>
            <a:endParaRPr/>
          </a:p>
        </p:txBody>
      </p:sp>
      <p:sp>
        <p:nvSpPr>
          <p:cNvPr id="71" name="Shape 71"/>
          <p:cNvSpPr txBox="1">
            <a:spLocks noGrp="1"/>
          </p:cNvSpPr>
          <p:nvPr>
            <p:ph type="body" idx="2"/>
          </p:nvPr>
        </p:nvSpPr>
        <p:spPr>
          <a:xfrm>
            <a:off x="675745" y="2737244"/>
            <a:ext cx="4185622" cy="3304117"/>
          </a:xfrm>
          <a:prstGeom prst="rect">
            <a:avLst/>
          </a:prstGeom>
          <a:noFill/>
          <a:ln>
            <a:noFill/>
          </a:ln>
        </p:spPr>
        <p:txBody>
          <a:bodyPr lIns="91425" tIns="91425" rIns="91425" bIns="91425" anchor="t" anchorCtr="0"/>
          <a:lstStyle>
            <a:lvl1pPr marL="342900" indent="-251459" algn="l" rtl="0">
              <a:spcBef>
                <a:spcPts val="1000"/>
              </a:spcBef>
              <a:spcAft>
                <a:spcPts val="0"/>
              </a:spcAft>
              <a:buClr>
                <a:schemeClr val="accent1"/>
              </a:buClr>
              <a:buFont typeface="Noto Symbol"/>
              <a:buChar char="●"/>
              <a:defRPr sz="1800">
                <a:solidFill>
                  <a:srgbClr val="3F3F3F"/>
                </a:solidFill>
                <a:latin typeface="Trebuchet MS"/>
                <a:ea typeface="Trebuchet MS"/>
                <a:cs typeface="Trebuchet MS"/>
                <a:sym typeface="Trebuchet MS"/>
              </a:defRPr>
            </a:lvl1pPr>
            <a:lvl2pPr marL="742950" indent="-204469" algn="l" rtl="0">
              <a:spcBef>
                <a:spcPts val="1000"/>
              </a:spcBef>
              <a:spcAft>
                <a:spcPts val="0"/>
              </a:spcAft>
              <a:buClr>
                <a:schemeClr val="accent1"/>
              </a:buClr>
              <a:buFont typeface="Noto Symbol"/>
              <a:buChar char="●"/>
              <a:defRPr sz="1600">
                <a:solidFill>
                  <a:srgbClr val="3F3F3F"/>
                </a:solidFill>
                <a:latin typeface="Trebuchet MS"/>
                <a:ea typeface="Trebuchet MS"/>
                <a:cs typeface="Trebuchet MS"/>
                <a:sym typeface="Trebuchet MS"/>
              </a:defRPr>
            </a:lvl2pPr>
            <a:lvl3pPr marL="1143000" indent="-157480" algn="l" rtl="0">
              <a:spcBef>
                <a:spcPts val="1000"/>
              </a:spcBef>
              <a:spcAft>
                <a:spcPts val="0"/>
              </a:spcAft>
              <a:buClr>
                <a:schemeClr val="accent1"/>
              </a:buClr>
              <a:buFont typeface="Noto Symbol"/>
              <a:buChar char="●"/>
              <a:defRPr sz="1400">
                <a:solidFill>
                  <a:srgbClr val="3F3F3F"/>
                </a:solidFill>
                <a:latin typeface="Trebuchet MS"/>
                <a:ea typeface="Trebuchet MS"/>
                <a:cs typeface="Trebuchet MS"/>
                <a:sym typeface="Trebuchet MS"/>
              </a:defRPr>
            </a:lvl3pPr>
            <a:lvl4pPr marL="16002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4pPr>
            <a:lvl5pPr marL="20574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5pPr>
            <a:lvl6pPr marL="25146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6pPr>
            <a:lvl7pPr marL="29718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7pPr>
            <a:lvl8pPr marL="3429000" indent="-167640"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8pPr>
            <a:lvl9pPr marL="3886200" indent="-167640"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9pPr>
          </a:lstStyle>
          <a:p>
            <a:endParaRPr/>
          </a:p>
        </p:txBody>
      </p:sp>
      <p:sp>
        <p:nvSpPr>
          <p:cNvPr id="72" name="Shape 72"/>
          <p:cNvSpPr txBox="1">
            <a:spLocks noGrp="1"/>
          </p:cNvSpPr>
          <p:nvPr>
            <p:ph type="body" idx="3"/>
          </p:nvPr>
        </p:nvSpPr>
        <p:spPr>
          <a:xfrm>
            <a:off x="5088382" y="2160983"/>
            <a:ext cx="4185617" cy="576262"/>
          </a:xfrm>
          <a:prstGeom prst="rect">
            <a:avLst/>
          </a:prstGeom>
          <a:noFill/>
          <a:ln>
            <a:noFill/>
          </a:ln>
        </p:spPr>
        <p:txBody>
          <a:bodyPr lIns="91425" tIns="91425" rIns="91425" bIns="91425" anchor="b" anchorCtr="0"/>
          <a:lstStyle>
            <a:lvl1pPr marL="0" indent="0" rtl="0">
              <a:spcBef>
                <a:spcPts val="0"/>
              </a:spcBef>
              <a:buFont typeface="Trebuchet MS"/>
              <a:buNone/>
              <a:defRPr sz="2400" b="0"/>
            </a:lvl1pPr>
            <a:lvl2pPr marL="457200" indent="0" rtl="0">
              <a:spcBef>
                <a:spcPts val="0"/>
              </a:spcBef>
              <a:buFont typeface="Trebuchet MS"/>
              <a:buNone/>
              <a:defRPr sz="2000" b="1"/>
            </a:lvl2pPr>
            <a:lvl3pPr marL="914400" indent="0" rtl="0">
              <a:spcBef>
                <a:spcPts val="0"/>
              </a:spcBef>
              <a:buFont typeface="Trebuchet MS"/>
              <a:buNone/>
              <a:defRPr sz="1800" b="1"/>
            </a:lvl3pPr>
            <a:lvl4pPr marL="1371600" indent="0" rtl="0">
              <a:spcBef>
                <a:spcPts val="0"/>
              </a:spcBef>
              <a:buFont typeface="Trebuchet MS"/>
              <a:buNone/>
              <a:defRPr sz="1600" b="1"/>
            </a:lvl4pPr>
            <a:lvl5pPr marL="1828800" indent="0" rtl="0">
              <a:spcBef>
                <a:spcPts val="0"/>
              </a:spcBef>
              <a:buFont typeface="Trebuchet MS"/>
              <a:buNone/>
              <a:defRPr sz="1600" b="1"/>
            </a:lvl5pPr>
            <a:lvl6pPr marL="2286000" indent="0" rtl="0">
              <a:spcBef>
                <a:spcPts val="0"/>
              </a:spcBef>
              <a:buFont typeface="Trebuchet MS"/>
              <a:buNone/>
              <a:defRPr sz="1600" b="1"/>
            </a:lvl6pPr>
            <a:lvl7pPr marL="2743200" indent="0" rtl="0">
              <a:spcBef>
                <a:spcPts val="0"/>
              </a:spcBef>
              <a:buFont typeface="Trebuchet MS"/>
              <a:buNone/>
              <a:defRPr sz="1600" b="1"/>
            </a:lvl7pPr>
            <a:lvl8pPr marL="3200400" indent="0" rtl="0">
              <a:spcBef>
                <a:spcPts val="0"/>
              </a:spcBef>
              <a:buFont typeface="Trebuchet MS"/>
              <a:buNone/>
              <a:defRPr sz="1600" b="1"/>
            </a:lvl8pPr>
            <a:lvl9pPr marL="3657600" indent="0" rtl="0">
              <a:spcBef>
                <a:spcPts val="0"/>
              </a:spcBef>
              <a:buFont typeface="Trebuchet MS"/>
              <a:buNone/>
              <a:defRPr sz="1600" b="1"/>
            </a:lvl9pPr>
          </a:lstStyle>
          <a:p>
            <a:endParaRPr/>
          </a:p>
        </p:txBody>
      </p:sp>
      <p:sp>
        <p:nvSpPr>
          <p:cNvPr id="73" name="Shape 73"/>
          <p:cNvSpPr txBox="1">
            <a:spLocks noGrp="1"/>
          </p:cNvSpPr>
          <p:nvPr>
            <p:ph type="body" idx="4"/>
          </p:nvPr>
        </p:nvSpPr>
        <p:spPr>
          <a:xfrm>
            <a:off x="5088383" y="2737244"/>
            <a:ext cx="4185616" cy="3304117"/>
          </a:xfrm>
          <a:prstGeom prst="rect">
            <a:avLst/>
          </a:prstGeom>
          <a:noFill/>
          <a:ln>
            <a:noFill/>
          </a:ln>
        </p:spPr>
        <p:txBody>
          <a:bodyPr lIns="91425" tIns="91425" rIns="91425" bIns="91425" anchor="t" anchorCtr="0"/>
          <a:lstStyle>
            <a:lvl1pPr marL="342900" indent="-251459" algn="l" rtl="0">
              <a:spcBef>
                <a:spcPts val="1000"/>
              </a:spcBef>
              <a:spcAft>
                <a:spcPts val="0"/>
              </a:spcAft>
              <a:buClr>
                <a:schemeClr val="accent1"/>
              </a:buClr>
              <a:buFont typeface="Noto Symbol"/>
              <a:buChar char="●"/>
              <a:defRPr sz="1800">
                <a:solidFill>
                  <a:srgbClr val="3F3F3F"/>
                </a:solidFill>
                <a:latin typeface="Trebuchet MS"/>
                <a:ea typeface="Trebuchet MS"/>
                <a:cs typeface="Trebuchet MS"/>
                <a:sym typeface="Trebuchet MS"/>
              </a:defRPr>
            </a:lvl1pPr>
            <a:lvl2pPr marL="742950" indent="-204469" algn="l" rtl="0">
              <a:spcBef>
                <a:spcPts val="1000"/>
              </a:spcBef>
              <a:spcAft>
                <a:spcPts val="0"/>
              </a:spcAft>
              <a:buClr>
                <a:schemeClr val="accent1"/>
              </a:buClr>
              <a:buFont typeface="Noto Symbol"/>
              <a:buChar char="●"/>
              <a:defRPr sz="1600">
                <a:solidFill>
                  <a:srgbClr val="3F3F3F"/>
                </a:solidFill>
                <a:latin typeface="Trebuchet MS"/>
                <a:ea typeface="Trebuchet MS"/>
                <a:cs typeface="Trebuchet MS"/>
                <a:sym typeface="Trebuchet MS"/>
              </a:defRPr>
            </a:lvl2pPr>
            <a:lvl3pPr marL="1143000" indent="-157480" algn="l" rtl="0">
              <a:spcBef>
                <a:spcPts val="1000"/>
              </a:spcBef>
              <a:spcAft>
                <a:spcPts val="0"/>
              </a:spcAft>
              <a:buClr>
                <a:schemeClr val="accent1"/>
              </a:buClr>
              <a:buFont typeface="Noto Symbol"/>
              <a:buChar char="●"/>
              <a:defRPr sz="1400">
                <a:solidFill>
                  <a:srgbClr val="3F3F3F"/>
                </a:solidFill>
                <a:latin typeface="Trebuchet MS"/>
                <a:ea typeface="Trebuchet MS"/>
                <a:cs typeface="Trebuchet MS"/>
                <a:sym typeface="Trebuchet MS"/>
              </a:defRPr>
            </a:lvl3pPr>
            <a:lvl4pPr marL="16002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4pPr>
            <a:lvl5pPr marL="20574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5pPr>
            <a:lvl6pPr marL="25146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6pPr>
            <a:lvl7pPr marL="2971800" indent="-167639"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7pPr>
            <a:lvl8pPr marL="3429000" indent="-167640"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8pPr>
            <a:lvl9pPr marL="3886200" indent="-167640" algn="l" rtl="0">
              <a:spcBef>
                <a:spcPts val="1000"/>
              </a:spcBef>
              <a:spcAft>
                <a:spcPts val="0"/>
              </a:spcAft>
              <a:buClr>
                <a:schemeClr val="accent1"/>
              </a:buClr>
              <a:buFont typeface="Noto Symbol"/>
              <a:buChar char="●"/>
              <a:defRPr sz="1200">
                <a:solidFill>
                  <a:srgbClr val="3F3F3F"/>
                </a:solidFill>
                <a:latin typeface="Trebuchet MS"/>
                <a:ea typeface="Trebuchet MS"/>
                <a:cs typeface="Trebuchet MS"/>
                <a:sym typeface="Trebuchet MS"/>
              </a:defRPr>
            </a:lvl9pPr>
          </a:lstStyle>
          <a:p>
            <a:endParaRPr/>
          </a:p>
        </p:txBody>
      </p:sp>
      <p:sp>
        <p:nvSpPr>
          <p:cNvPr id="74" name="Shape 74"/>
          <p:cNvSpPr txBox="1">
            <a:spLocks noGrp="1"/>
          </p:cNvSpPr>
          <p:nvPr>
            <p:ph type="dt" idx="10"/>
          </p:nvPr>
        </p:nvSpPr>
        <p:spPr>
          <a:xfrm>
            <a:off x="7205132" y="6041362"/>
            <a:ext cx="911938" cy="365125"/>
          </a:xfrm>
          <a:prstGeom prst="rect">
            <a:avLst/>
          </a:prstGeom>
          <a:noFill/>
          <a:ln>
            <a:noFill/>
          </a:ln>
        </p:spPr>
        <p:txBody>
          <a:bodyPr lIns="91425" tIns="91425" rIns="91425" bIns="91425" anchor="ctr" anchorCtr="0"/>
          <a:lstStyle>
            <a:lvl1pPr marL="0" marR="0" indent="0" algn="r"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75" name="Shape 75"/>
          <p:cNvSpPr txBox="1">
            <a:spLocks noGrp="1"/>
          </p:cNvSpPr>
          <p:nvPr>
            <p:ph type="ftr" idx="11"/>
          </p:nvPr>
        </p:nvSpPr>
        <p:spPr>
          <a:xfrm>
            <a:off x="677333" y="6041362"/>
            <a:ext cx="6297612" cy="365125"/>
          </a:xfrm>
          <a:prstGeom prst="rect">
            <a:avLst/>
          </a:prstGeom>
          <a:noFill/>
          <a:ln>
            <a:noFill/>
          </a:ln>
        </p:spPr>
        <p:txBody>
          <a:bodyPr lIns="91425" tIns="91425" rIns="91425" bIns="91425" anchor="ctr" anchorCtr="0"/>
          <a:lstStyle>
            <a:lvl1pPr marL="0" marR="0" indent="0" algn="l"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76" name="Shape 76"/>
          <p:cNvSpPr txBox="1">
            <a:spLocks noGrp="1"/>
          </p:cNvSpPr>
          <p:nvPr>
            <p:ph type="sldNum" idx="12"/>
          </p:nvPr>
        </p:nvSpPr>
        <p:spPr>
          <a:xfrm>
            <a:off x="8590663" y="6041362"/>
            <a:ext cx="68333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baseline="0">
                <a:solidFill>
                  <a:schemeClr val="accent1"/>
                </a:solidFill>
                <a:latin typeface="Trebuchet MS"/>
                <a:ea typeface="Trebuchet MS"/>
                <a:cs typeface="Trebuchet MS"/>
                <a:sym typeface="Trebuchet MS"/>
              </a:rPr>
              <a:t>‹#›</a:t>
            </a:fld>
            <a:endParaRPr lang="en-US" sz="900" b="0" i="0" u="none" strike="noStrike" cap="none" baseline="0">
              <a:solidFill>
                <a:schemeClr val="accent1"/>
              </a:solidFill>
              <a:latin typeface="Trebuchet MS"/>
              <a:ea typeface="Trebuchet MS"/>
              <a:cs typeface="Trebuchet MS"/>
              <a:sym typeface="Trebuchet M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677333" y="609600"/>
            <a:ext cx="8596668" cy="1320800"/>
          </a:xfrm>
          <a:prstGeom prst="rect">
            <a:avLst/>
          </a:prstGeom>
          <a:noFill/>
          <a:ln>
            <a:noFill/>
          </a:ln>
        </p:spPr>
        <p:txBody>
          <a:bodyPr lIns="91425" tIns="91425" rIns="91425" bIns="91425" anchor="t" anchorCtr="0"/>
          <a:lstStyle>
            <a:lvl1pPr algn="l" rtl="0">
              <a:spcBef>
                <a:spcPts val="0"/>
              </a:spcBef>
              <a:buClr>
                <a:schemeClr val="accent1"/>
              </a:buClr>
              <a:buFont typeface="Trebuchet MS"/>
              <a:buNone/>
              <a:defRPr sz="3600">
                <a:solidFill>
                  <a:schemeClr val="accent1"/>
                </a:solidFill>
                <a:latin typeface="Trebuchet MS"/>
                <a:ea typeface="Trebuchet MS"/>
                <a:cs typeface="Trebuchet MS"/>
                <a:sym typeface="Trebuchet MS"/>
              </a:defRPr>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79" name="Shape 79"/>
          <p:cNvSpPr txBox="1">
            <a:spLocks noGrp="1"/>
          </p:cNvSpPr>
          <p:nvPr>
            <p:ph type="dt" idx="10"/>
          </p:nvPr>
        </p:nvSpPr>
        <p:spPr>
          <a:xfrm>
            <a:off x="7205132" y="6041362"/>
            <a:ext cx="911938" cy="365125"/>
          </a:xfrm>
          <a:prstGeom prst="rect">
            <a:avLst/>
          </a:prstGeom>
          <a:noFill/>
          <a:ln>
            <a:noFill/>
          </a:ln>
        </p:spPr>
        <p:txBody>
          <a:bodyPr lIns="91425" tIns="91425" rIns="91425" bIns="91425" anchor="ctr" anchorCtr="0"/>
          <a:lstStyle>
            <a:lvl1pPr marL="0" marR="0" indent="0" algn="r"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80" name="Shape 80"/>
          <p:cNvSpPr txBox="1">
            <a:spLocks noGrp="1"/>
          </p:cNvSpPr>
          <p:nvPr>
            <p:ph type="ftr" idx="11"/>
          </p:nvPr>
        </p:nvSpPr>
        <p:spPr>
          <a:xfrm>
            <a:off x="677333" y="6041362"/>
            <a:ext cx="6297612" cy="365125"/>
          </a:xfrm>
          <a:prstGeom prst="rect">
            <a:avLst/>
          </a:prstGeom>
          <a:noFill/>
          <a:ln>
            <a:noFill/>
          </a:ln>
        </p:spPr>
        <p:txBody>
          <a:bodyPr lIns="91425" tIns="91425" rIns="91425" bIns="91425" anchor="ctr" anchorCtr="0"/>
          <a:lstStyle>
            <a:lvl1pPr marL="0" marR="0" indent="0" algn="l"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81" name="Shape 81"/>
          <p:cNvSpPr txBox="1">
            <a:spLocks noGrp="1"/>
          </p:cNvSpPr>
          <p:nvPr>
            <p:ph type="sldNum" idx="12"/>
          </p:nvPr>
        </p:nvSpPr>
        <p:spPr>
          <a:xfrm>
            <a:off x="8590663" y="6041362"/>
            <a:ext cx="68333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baseline="0">
                <a:solidFill>
                  <a:schemeClr val="accent1"/>
                </a:solidFill>
                <a:latin typeface="Trebuchet MS"/>
                <a:ea typeface="Trebuchet MS"/>
                <a:cs typeface="Trebuchet MS"/>
                <a:sym typeface="Trebuchet MS"/>
              </a:rPr>
              <a:t>‹#›</a:t>
            </a:fld>
            <a:endParaRPr lang="en-US" sz="900" b="0" i="0" u="none" strike="noStrike" cap="none" baseline="0">
              <a:solidFill>
                <a:schemeClr val="accent1"/>
              </a:solidFill>
              <a:latin typeface="Trebuchet MS"/>
              <a:ea typeface="Trebuchet MS"/>
              <a:cs typeface="Trebuchet MS"/>
              <a:sym typeface="Trebuchet M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2"/>
        <p:cNvGrpSpPr/>
        <p:nvPr/>
      </p:nvGrpSpPr>
      <p:grpSpPr>
        <a:xfrm>
          <a:off x="0" y="0"/>
          <a:ext cx="0" cy="0"/>
          <a:chOff x="0" y="0"/>
          <a:chExt cx="0" cy="0"/>
        </a:xfrm>
      </p:grpSpPr>
      <p:sp>
        <p:nvSpPr>
          <p:cNvPr id="83" name="Shape 83"/>
          <p:cNvSpPr txBox="1">
            <a:spLocks noGrp="1"/>
          </p:cNvSpPr>
          <p:nvPr>
            <p:ph type="dt" idx="10"/>
          </p:nvPr>
        </p:nvSpPr>
        <p:spPr>
          <a:xfrm>
            <a:off x="7205132" y="6041362"/>
            <a:ext cx="911938" cy="365125"/>
          </a:xfrm>
          <a:prstGeom prst="rect">
            <a:avLst/>
          </a:prstGeom>
          <a:noFill/>
          <a:ln>
            <a:noFill/>
          </a:ln>
        </p:spPr>
        <p:txBody>
          <a:bodyPr lIns="91425" tIns="91425" rIns="91425" bIns="91425" anchor="ctr" anchorCtr="0"/>
          <a:lstStyle>
            <a:lvl1pPr marL="0" marR="0" indent="0" algn="r"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84" name="Shape 84"/>
          <p:cNvSpPr txBox="1">
            <a:spLocks noGrp="1"/>
          </p:cNvSpPr>
          <p:nvPr>
            <p:ph type="ftr" idx="11"/>
          </p:nvPr>
        </p:nvSpPr>
        <p:spPr>
          <a:xfrm>
            <a:off x="677333" y="6041362"/>
            <a:ext cx="6297612" cy="365125"/>
          </a:xfrm>
          <a:prstGeom prst="rect">
            <a:avLst/>
          </a:prstGeom>
          <a:noFill/>
          <a:ln>
            <a:noFill/>
          </a:ln>
        </p:spPr>
        <p:txBody>
          <a:bodyPr lIns="91425" tIns="91425" rIns="91425" bIns="91425" anchor="ctr" anchorCtr="0"/>
          <a:lstStyle>
            <a:lvl1pPr marL="0" marR="0" indent="0" algn="l"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85" name="Shape 85"/>
          <p:cNvSpPr txBox="1">
            <a:spLocks noGrp="1"/>
          </p:cNvSpPr>
          <p:nvPr>
            <p:ph type="sldNum" idx="12"/>
          </p:nvPr>
        </p:nvSpPr>
        <p:spPr>
          <a:xfrm>
            <a:off x="8590663" y="6041362"/>
            <a:ext cx="68333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baseline="0">
                <a:solidFill>
                  <a:schemeClr val="accent1"/>
                </a:solidFill>
                <a:latin typeface="Trebuchet MS"/>
                <a:ea typeface="Trebuchet MS"/>
                <a:cs typeface="Trebuchet MS"/>
                <a:sym typeface="Trebuchet MS"/>
              </a:rPr>
              <a:t>‹#›</a:t>
            </a:fld>
            <a:endParaRPr lang="en-US" sz="900" b="0" i="0" u="none" strike="noStrike" cap="none" baseline="0">
              <a:solidFill>
                <a:schemeClr val="accent1"/>
              </a:solidFill>
              <a:latin typeface="Trebuchet MS"/>
              <a:ea typeface="Trebuchet MS"/>
              <a:cs typeface="Trebuchet MS"/>
              <a:sym typeface="Trebuchet M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677333" y="4800600"/>
            <a:ext cx="8596667" cy="566737"/>
          </a:xfrm>
          <a:prstGeom prst="rect">
            <a:avLst/>
          </a:prstGeom>
          <a:noFill/>
          <a:ln>
            <a:noFill/>
          </a:ln>
        </p:spPr>
        <p:txBody>
          <a:bodyPr lIns="91425" tIns="91425" rIns="91425" bIns="91425" anchor="b" anchorCtr="0"/>
          <a:lstStyle>
            <a:lvl1pPr algn="l" rtl="0">
              <a:spcBef>
                <a:spcPts val="0"/>
              </a:spcBef>
              <a:defRPr sz="2400" b="0"/>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88" name="Shape 88"/>
          <p:cNvSpPr>
            <a:spLocks noGrp="1"/>
          </p:cNvSpPr>
          <p:nvPr>
            <p:ph type="pic" idx="2"/>
          </p:nvPr>
        </p:nvSpPr>
        <p:spPr>
          <a:xfrm>
            <a:off x="677333" y="609600"/>
            <a:ext cx="8596668" cy="3845718"/>
          </a:xfrm>
          <a:prstGeom prst="rect">
            <a:avLst/>
          </a:prstGeom>
          <a:noFill/>
          <a:ln>
            <a:noFill/>
          </a:ln>
        </p:spPr>
        <p:txBody>
          <a:bodyPr lIns="91425" tIns="91425" rIns="91425" bIns="91425" anchor="t" anchorCtr="0"/>
          <a:lstStyle>
            <a:lvl1pPr marL="0" marR="0" indent="0" algn="ctr" rtl="0">
              <a:spcBef>
                <a:spcPts val="0"/>
              </a:spcBef>
              <a:buClr>
                <a:srgbClr val="888888"/>
              </a:buClr>
              <a:buFont typeface="Trebuchet MS"/>
              <a:buNone/>
              <a:defRPr sz="16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buClr>
                <a:schemeClr val="dk1"/>
              </a:buClr>
              <a:buFont typeface="Trebuchet MS"/>
              <a:buNone/>
              <a:defRPr sz="16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buClr>
                <a:schemeClr val="dk1"/>
              </a:buClr>
              <a:buFont typeface="Trebuchet MS"/>
              <a:buNone/>
              <a:defRPr sz="16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buClr>
                <a:schemeClr val="dk1"/>
              </a:buClr>
              <a:buFont typeface="Trebuchet MS"/>
              <a:buNone/>
              <a:defRPr sz="16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buClr>
                <a:schemeClr val="dk1"/>
              </a:buClr>
              <a:buFont typeface="Trebuchet MS"/>
              <a:buNone/>
              <a:defRPr sz="16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buClr>
                <a:schemeClr val="dk1"/>
              </a:buClr>
              <a:buFont typeface="Trebuchet MS"/>
              <a:buNone/>
              <a:defRPr sz="16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buClr>
                <a:schemeClr val="dk1"/>
              </a:buClr>
              <a:buFont typeface="Trebuchet MS"/>
              <a:buNone/>
              <a:defRPr sz="16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buClr>
                <a:schemeClr val="dk1"/>
              </a:buClr>
              <a:buFont typeface="Trebuchet MS"/>
              <a:buNone/>
              <a:defRPr sz="16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buClr>
                <a:schemeClr val="dk1"/>
              </a:buClr>
              <a:buFont typeface="Trebuchet MS"/>
              <a:buNone/>
              <a:defRPr sz="1600" b="0" i="0" u="none" strike="noStrike" cap="none" baseline="0">
                <a:solidFill>
                  <a:schemeClr val="dk1"/>
                </a:solidFill>
                <a:latin typeface="Trebuchet MS"/>
                <a:ea typeface="Trebuchet MS"/>
                <a:cs typeface="Trebuchet MS"/>
                <a:sym typeface="Trebuchet MS"/>
              </a:defRPr>
            </a:lvl9pPr>
          </a:lstStyle>
          <a:p>
            <a:endParaRPr/>
          </a:p>
        </p:txBody>
      </p:sp>
      <p:sp>
        <p:nvSpPr>
          <p:cNvPr id="89" name="Shape 89"/>
          <p:cNvSpPr txBox="1">
            <a:spLocks noGrp="1"/>
          </p:cNvSpPr>
          <p:nvPr>
            <p:ph type="body" idx="1"/>
          </p:nvPr>
        </p:nvSpPr>
        <p:spPr>
          <a:xfrm>
            <a:off x="677333" y="5367337"/>
            <a:ext cx="8596667" cy="674024"/>
          </a:xfrm>
          <a:prstGeom prst="rect">
            <a:avLst/>
          </a:prstGeom>
          <a:noFill/>
          <a:ln>
            <a:noFill/>
          </a:ln>
        </p:spPr>
        <p:txBody>
          <a:bodyPr lIns="91425" tIns="91425" rIns="91425" bIns="91425" anchor="t" anchorCtr="0"/>
          <a:lstStyle>
            <a:lvl1pPr marL="0" indent="0" rtl="0">
              <a:spcBef>
                <a:spcPts val="0"/>
              </a:spcBef>
              <a:buFont typeface="Trebuchet MS"/>
              <a:buNone/>
              <a:defRPr sz="1200"/>
            </a:lvl1pPr>
            <a:lvl2pPr marL="457200" indent="0" rtl="0">
              <a:spcBef>
                <a:spcPts val="0"/>
              </a:spcBef>
              <a:buFont typeface="Trebuchet MS"/>
              <a:buNone/>
              <a:defRPr sz="1200"/>
            </a:lvl2pPr>
            <a:lvl3pPr marL="914400" indent="0" rtl="0">
              <a:spcBef>
                <a:spcPts val="0"/>
              </a:spcBef>
              <a:buFont typeface="Trebuchet MS"/>
              <a:buNone/>
              <a:defRPr sz="1000"/>
            </a:lvl3pPr>
            <a:lvl4pPr marL="1371600" indent="0" rtl="0">
              <a:spcBef>
                <a:spcPts val="0"/>
              </a:spcBef>
              <a:buFont typeface="Trebuchet MS"/>
              <a:buNone/>
              <a:defRPr sz="900"/>
            </a:lvl4pPr>
            <a:lvl5pPr marL="1828800" indent="0" rtl="0">
              <a:spcBef>
                <a:spcPts val="0"/>
              </a:spcBef>
              <a:buFont typeface="Trebuchet MS"/>
              <a:buNone/>
              <a:defRPr sz="900"/>
            </a:lvl5pPr>
            <a:lvl6pPr marL="2286000" indent="0" rtl="0">
              <a:spcBef>
                <a:spcPts val="0"/>
              </a:spcBef>
              <a:buFont typeface="Trebuchet MS"/>
              <a:buNone/>
              <a:defRPr sz="900"/>
            </a:lvl6pPr>
            <a:lvl7pPr marL="2743200" indent="0" rtl="0">
              <a:spcBef>
                <a:spcPts val="0"/>
              </a:spcBef>
              <a:buFont typeface="Trebuchet MS"/>
              <a:buNone/>
              <a:defRPr sz="900"/>
            </a:lvl7pPr>
            <a:lvl8pPr marL="3200400" indent="0" rtl="0">
              <a:spcBef>
                <a:spcPts val="0"/>
              </a:spcBef>
              <a:buFont typeface="Trebuchet MS"/>
              <a:buNone/>
              <a:defRPr sz="900"/>
            </a:lvl8pPr>
            <a:lvl9pPr marL="3657600" indent="0" rtl="0">
              <a:spcBef>
                <a:spcPts val="0"/>
              </a:spcBef>
              <a:buFont typeface="Trebuchet MS"/>
              <a:buNone/>
              <a:defRPr sz="900"/>
            </a:lvl9pPr>
          </a:lstStyle>
          <a:p>
            <a:endParaRPr/>
          </a:p>
        </p:txBody>
      </p:sp>
      <p:sp>
        <p:nvSpPr>
          <p:cNvPr id="90" name="Shape 90"/>
          <p:cNvSpPr txBox="1">
            <a:spLocks noGrp="1"/>
          </p:cNvSpPr>
          <p:nvPr>
            <p:ph type="dt" idx="10"/>
          </p:nvPr>
        </p:nvSpPr>
        <p:spPr>
          <a:xfrm>
            <a:off x="7205132" y="6041362"/>
            <a:ext cx="911938" cy="365125"/>
          </a:xfrm>
          <a:prstGeom prst="rect">
            <a:avLst/>
          </a:prstGeom>
          <a:noFill/>
          <a:ln>
            <a:noFill/>
          </a:ln>
        </p:spPr>
        <p:txBody>
          <a:bodyPr lIns="91425" tIns="91425" rIns="91425" bIns="91425" anchor="ctr" anchorCtr="0"/>
          <a:lstStyle>
            <a:lvl1pPr marL="0" marR="0" indent="0" algn="r"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91" name="Shape 91"/>
          <p:cNvSpPr txBox="1">
            <a:spLocks noGrp="1"/>
          </p:cNvSpPr>
          <p:nvPr>
            <p:ph type="ftr" idx="11"/>
          </p:nvPr>
        </p:nvSpPr>
        <p:spPr>
          <a:xfrm>
            <a:off x="677333" y="6041362"/>
            <a:ext cx="6297612" cy="365125"/>
          </a:xfrm>
          <a:prstGeom prst="rect">
            <a:avLst/>
          </a:prstGeom>
          <a:noFill/>
          <a:ln>
            <a:noFill/>
          </a:ln>
        </p:spPr>
        <p:txBody>
          <a:bodyPr lIns="91425" tIns="91425" rIns="91425" bIns="91425" anchor="ctr" anchorCtr="0"/>
          <a:lstStyle>
            <a:lvl1pPr marL="0" marR="0" indent="0" algn="l"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92" name="Shape 92"/>
          <p:cNvSpPr txBox="1">
            <a:spLocks noGrp="1"/>
          </p:cNvSpPr>
          <p:nvPr>
            <p:ph type="sldNum" idx="12"/>
          </p:nvPr>
        </p:nvSpPr>
        <p:spPr>
          <a:xfrm>
            <a:off x="8590663" y="6041362"/>
            <a:ext cx="68333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baseline="0">
                <a:solidFill>
                  <a:schemeClr val="accent1"/>
                </a:solidFill>
                <a:latin typeface="Trebuchet MS"/>
                <a:ea typeface="Trebuchet MS"/>
                <a:cs typeface="Trebuchet MS"/>
                <a:sym typeface="Trebuchet MS"/>
              </a:rPr>
              <a:t>‹#›</a:t>
            </a:fld>
            <a:endParaRPr lang="en-US" sz="900" b="0" i="0" u="none" strike="noStrike" cap="none" baseline="0">
              <a:solidFill>
                <a:schemeClr val="accent1"/>
              </a:solidFill>
              <a:latin typeface="Trebuchet MS"/>
              <a:ea typeface="Trebuchet MS"/>
              <a:cs typeface="Trebuchet MS"/>
              <a:sym typeface="Trebuchet M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and Caption">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677335" y="609600"/>
            <a:ext cx="8596668" cy="3403599"/>
          </a:xfrm>
          <a:prstGeom prst="rect">
            <a:avLst/>
          </a:prstGeom>
          <a:noFill/>
          <a:ln>
            <a:noFill/>
          </a:ln>
        </p:spPr>
        <p:txBody>
          <a:bodyPr lIns="91425" tIns="91425" rIns="91425" bIns="91425" anchor="ctr" anchorCtr="0"/>
          <a:lstStyle>
            <a:lvl1pPr algn="l" rtl="0">
              <a:spcBef>
                <a:spcPts val="0"/>
              </a:spcBef>
              <a:defRPr sz="4400" b="0" cap="none"/>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95" name="Shape 95"/>
          <p:cNvSpPr txBox="1">
            <a:spLocks noGrp="1"/>
          </p:cNvSpPr>
          <p:nvPr>
            <p:ph type="body" idx="1"/>
          </p:nvPr>
        </p:nvSpPr>
        <p:spPr>
          <a:xfrm>
            <a:off x="677335" y="4470400"/>
            <a:ext cx="8596668" cy="1570961"/>
          </a:xfrm>
          <a:prstGeom prst="rect">
            <a:avLst/>
          </a:prstGeom>
          <a:noFill/>
          <a:ln>
            <a:noFill/>
          </a:ln>
        </p:spPr>
        <p:txBody>
          <a:bodyPr lIns="91425" tIns="91425" rIns="91425" bIns="91425" anchor="ctr" anchorCtr="0"/>
          <a:lstStyle>
            <a:lvl1pPr marL="0" indent="0" algn="l" rtl="0">
              <a:spcBef>
                <a:spcPts val="0"/>
              </a:spcBef>
              <a:buClr>
                <a:srgbClr val="3F3F3F"/>
              </a:buClr>
              <a:buFont typeface="Trebuchet MS"/>
              <a:buNone/>
              <a:defRPr sz="1800">
                <a:solidFill>
                  <a:srgbClr val="3F3F3F"/>
                </a:solidFill>
              </a:defRPr>
            </a:lvl1pPr>
            <a:lvl2pPr marL="457200" indent="0" rtl="0">
              <a:spcBef>
                <a:spcPts val="0"/>
              </a:spcBef>
              <a:buClr>
                <a:srgbClr val="888888"/>
              </a:buClr>
              <a:buFont typeface="Trebuchet MS"/>
              <a:buNone/>
              <a:defRPr sz="1800">
                <a:solidFill>
                  <a:srgbClr val="888888"/>
                </a:solidFill>
              </a:defRPr>
            </a:lvl2pPr>
            <a:lvl3pPr marL="914400" indent="0" rtl="0">
              <a:spcBef>
                <a:spcPts val="0"/>
              </a:spcBef>
              <a:buClr>
                <a:srgbClr val="888888"/>
              </a:buClr>
              <a:buFont typeface="Trebuchet MS"/>
              <a:buNone/>
              <a:defRPr sz="1600">
                <a:solidFill>
                  <a:srgbClr val="888888"/>
                </a:solidFill>
              </a:defRPr>
            </a:lvl3pPr>
            <a:lvl4pPr marL="1371600" indent="0" rtl="0">
              <a:spcBef>
                <a:spcPts val="0"/>
              </a:spcBef>
              <a:buClr>
                <a:srgbClr val="888888"/>
              </a:buClr>
              <a:buFont typeface="Trebuchet MS"/>
              <a:buNone/>
              <a:defRPr sz="1400">
                <a:solidFill>
                  <a:srgbClr val="888888"/>
                </a:solidFill>
              </a:defRPr>
            </a:lvl4pPr>
            <a:lvl5pPr marL="1828800" indent="0" rtl="0">
              <a:spcBef>
                <a:spcPts val="0"/>
              </a:spcBef>
              <a:buClr>
                <a:srgbClr val="888888"/>
              </a:buClr>
              <a:buFont typeface="Trebuchet MS"/>
              <a:buNone/>
              <a:defRPr sz="1400">
                <a:solidFill>
                  <a:srgbClr val="888888"/>
                </a:solidFill>
              </a:defRPr>
            </a:lvl5pPr>
            <a:lvl6pPr marL="2286000" indent="0" rtl="0">
              <a:spcBef>
                <a:spcPts val="0"/>
              </a:spcBef>
              <a:buClr>
                <a:srgbClr val="888888"/>
              </a:buClr>
              <a:buFont typeface="Trebuchet MS"/>
              <a:buNone/>
              <a:defRPr sz="1400">
                <a:solidFill>
                  <a:srgbClr val="888888"/>
                </a:solidFill>
              </a:defRPr>
            </a:lvl6pPr>
            <a:lvl7pPr marL="2743200" indent="0" rtl="0">
              <a:spcBef>
                <a:spcPts val="0"/>
              </a:spcBef>
              <a:buClr>
                <a:srgbClr val="888888"/>
              </a:buClr>
              <a:buFont typeface="Trebuchet MS"/>
              <a:buNone/>
              <a:defRPr sz="1400">
                <a:solidFill>
                  <a:srgbClr val="888888"/>
                </a:solidFill>
              </a:defRPr>
            </a:lvl7pPr>
            <a:lvl8pPr marL="3200400" indent="0" rtl="0">
              <a:spcBef>
                <a:spcPts val="0"/>
              </a:spcBef>
              <a:buClr>
                <a:srgbClr val="888888"/>
              </a:buClr>
              <a:buFont typeface="Trebuchet MS"/>
              <a:buNone/>
              <a:defRPr sz="1400">
                <a:solidFill>
                  <a:srgbClr val="888888"/>
                </a:solidFill>
              </a:defRPr>
            </a:lvl8pPr>
            <a:lvl9pPr marL="3657600" indent="0" rtl="0">
              <a:spcBef>
                <a:spcPts val="0"/>
              </a:spcBef>
              <a:buClr>
                <a:srgbClr val="888888"/>
              </a:buClr>
              <a:buFont typeface="Trebuchet MS"/>
              <a:buNone/>
              <a:defRPr sz="1400">
                <a:solidFill>
                  <a:srgbClr val="888888"/>
                </a:solidFill>
              </a:defRPr>
            </a:lvl9pPr>
          </a:lstStyle>
          <a:p>
            <a:endParaRPr/>
          </a:p>
        </p:txBody>
      </p:sp>
      <p:sp>
        <p:nvSpPr>
          <p:cNvPr id="96" name="Shape 96"/>
          <p:cNvSpPr txBox="1">
            <a:spLocks noGrp="1"/>
          </p:cNvSpPr>
          <p:nvPr>
            <p:ph type="dt" idx="10"/>
          </p:nvPr>
        </p:nvSpPr>
        <p:spPr>
          <a:xfrm>
            <a:off x="7205132" y="6041362"/>
            <a:ext cx="911938" cy="365125"/>
          </a:xfrm>
          <a:prstGeom prst="rect">
            <a:avLst/>
          </a:prstGeom>
          <a:noFill/>
          <a:ln>
            <a:noFill/>
          </a:ln>
        </p:spPr>
        <p:txBody>
          <a:bodyPr lIns="91425" tIns="91425" rIns="91425" bIns="91425" anchor="ctr" anchorCtr="0"/>
          <a:lstStyle>
            <a:lvl1pPr marL="0" marR="0" indent="0" algn="r"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97" name="Shape 97"/>
          <p:cNvSpPr txBox="1">
            <a:spLocks noGrp="1"/>
          </p:cNvSpPr>
          <p:nvPr>
            <p:ph type="ftr" idx="11"/>
          </p:nvPr>
        </p:nvSpPr>
        <p:spPr>
          <a:xfrm>
            <a:off x="677333" y="6041362"/>
            <a:ext cx="6297612" cy="365125"/>
          </a:xfrm>
          <a:prstGeom prst="rect">
            <a:avLst/>
          </a:prstGeom>
          <a:noFill/>
          <a:ln>
            <a:noFill/>
          </a:ln>
        </p:spPr>
        <p:txBody>
          <a:bodyPr lIns="91425" tIns="91425" rIns="91425" bIns="91425" anchor="ctr" anchorCtr="0"/>
          <a:lstStyle>
            <a:lvl1pPr marL="0" marR="0" indent="0" algn="l"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98" name="Shape 98"/>
          <p:cNvSpPr txBox="1">
            <a:spLocks noGrp="1"/>
          </p:cNvSpPr>
          <p:nvPr>
            <p:ph type="sldNum" idx="12"/>
          </p:nvPr>
        </p:nvSpPr>
        <p:spPr>
          <a:xfrm>
            <a:off x="8590663" y="6041362"/>
            <a:ext cx="68333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baseline="0">
                <a:solidFill>
                  <a:schemeClr val="accent1"/>
                </a:solidFill>
                <a:latin typeface="Trebuchet MS"/>
                <a:ea typeface="Trebuchet MS"/>
                <a:cs typeface="Trebuchet MS"/>
                <a:sym typeface="Trebuchet MS"/>
              </a:rPr>
              <a:t>‹#›</a:t>
            </a:fld>
            <a:endParaRPr lang="en-US" sz="900" b="0" i="0" u="none" strike="noStrike" cap="none" baseline="0">
              <a:solidFill>
                <a:schemeClr val="accent1"/>
              </a:solidFill>
              <a:latin typeface="Trebuchet MS"/>
              <a:ea typeface="Trebuchet MS"/>
              <a:cs typeface="Trebuchet MS"/>
              <a:sym typeface="Trebuchet MS"/>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grpSp>
        <p:nvGrpSpPr>
          <p:cNvPr id="9" name="Shape 9"/>
          <p:cNvGrpSpPr/>
          <p:nvPr/>
        </p:nvGrpSpPr>
        <p:grpSpPr>
          <a:xfrm>
            <a:off x="0" y="-8466"/>
            <a:ext cx="12192000" cy="6866467"/>
            <a:chOff x="0" y="-8466"/>
            <a:chExt cx="12192000" cy="6866467"/>
          </a:xfrm>
        </p:grpSpPr>
        <p:cxnSp>
          <p:nvCxnSpPr>
            <p:cNvPr id="10" name="Shape 10"/>
            <p:cNvCxnSpPr/>
            <p:nvPr/>
          </p:nvCxnSpPr>
          <p:spPr>
            <a:xfrm>
              <a:off x="9371011" y="0"/>
              <a:ext cx="1219199" cy="6858000"/>
            </a:xfrm>
            <a:prstGeom prst="straightConnector1">
              <a:avLst/>
            </a:prstGeom>
            <a:noFill/>
            <a:ln w="9525" cap="flat" cmpd="sng">
              <a:solidFill>
                <a:srgbClr val="BFBFBF"/>
              </a:solidFill>
              <a:prstDash val="solid"/>
              <a:round/>
              <a:headEnd type="none" w="med" len="med"/>
              <a:tailEnd type="none" w="med" len="med"/>
            </a:ln>
          </p:spPr>
        </p:cxnSp>
        <p:cxnSp>
          <p:nvCxnSpPr>
            <p:cNvPr id="11" name="Shape 11"/>
            <p:cNvCxnSpPr/>
            <p:nvPr/>
          </p:nvCxnSpPr>
          <p:spPr>
            <a:xfrm flipH="1">
              <a:off x="7425266" y="3681412"/>
              <a:ext cx="4763558" cy="3176586"/>
            </a:xfrm>
            <a:prstGeom prst="straightConnector1">
              <a:avLst/>
            </a:prstGeom>
            <a:noFill/>
            <a:ln w="9525" cap="flat" cmpd="sng">
              <a:solidFill>
                <a:srgbClr val="D8D8D8"/>
              </a:solidFill>
              <a:prstDash val="solid"/>
              <a:round/>
              <a:headEnd type="none" w="med" len="med"/>
              <a:tailEnd type="none" w="med" len="med"/>
            </a:ln>
          </p:spPr>
        </p:cxnSp>
        <p:sp>
          <p:nvSpPr>
            <p:cNvPr id="12" name="Shape 12"/>
            <p:cNvSpPr/>
            <p:nvPr/>
          </p:nvSpPr>
          <p:spPr>
            <a:xfrm>
              <a:off x="9181475" y="-8466"/>
              <a:ext cx="3007348" cy="6866466"/>
            </a:xfrm>
            <a:custGeom>
              <a:avLst/>
              <a:gdLst/>
              <a:ahLst/>
              <a:cxnLst/>
              <a:rect l="0" t="0" r="0" b="0"/>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3" name="Shape 13"/>
            <p:cNvSpPr/>
            <p:nvPr/>
          </p:nvSpPr>
          <p:spPr>
            <a:xfrm>
              <a:off x="9603442" y="-8466"/>
              <a:ext cx="2588558" cy="6866466"/>
            </a:xfrm>
            <a:custGeom>
              <a:avLst/>
              <a:gdLst/>
              <a:ahLst/>
              <a:cxnLst/>
              <a:rect l="0" t="0" r="0" b="0"/>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4" name="Shape 14"/>
            <p:cNvSpPr/>
            <p:nvPr/>
          </p:nvSpPr>
          <p:spPr>
            <a:xfrm>
              <a:off x="8932332" y="3048000"/>
              <a:ext cx="3259667" cy="3809999"/>
            </a:xfrm>
            <a:prstGeom prst="triangle">
              <a:avLst>
                <a:gd name="adj" fmla="val 100000"/>
              </a:avLst>
            </a:prstGeom>
            <a:solidFill>
              <a:schemeClr val="accent2">
                <a:alpha val="71764"/>
              </a:schemeClr>
            </a:solidFill>
            <a:ln>
              <a:noFill/>
            </a:ln>
          </p:spPr>
          <p:txBody>
            <a:bodyPr lIns="91425" tIns="91425" rIns="91425" bIns="91425" anchor="ctr" anchorCtr="0">
              <a:noAutofit/>
            </a:bodyPr>
            <a:lstStyle/>
            <a:p>
              <a:pPr>
                <a:spcBef>
                  <a:spcPts val="0"/>
                </a:spcBef>
                <a:buNone/>
              </a:pPr>
              <a:endParaRPr/>
            </a:p>
          </p:txBody>
        </p:sp>
        <p:sp>
          <p:nvSpPr>
            <p:cNvPr id="15" name="Shape 15"/>
            <p:cNvSpPr/>
            <p:nvPr/>
          </p:nvSpPr>
          <p:spPr>
            <a:xfrm>
              <a:off x="9334500" y="-8466"/>
              <a:ext cx="2854325" cy="6866466"/>
            </a:xfrm>
            <a:custGeom>
              <a:avLst/>
              <a:gdLst/>
              <a:ahLst/>
              <a:cxnLst/>
              <a:rect l="0" t="0" r="0" b="0"/>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6" name="Shape 16"/>
            <p:cNvSpPr/>
            <p:nvPr/>
          </p:nvSpPr>
          <p:spPr>
            <a:xfrm>
              <a:off x="10898729" y="-8466"/>
              <a:ext cx="1290093" cy="6866467"/>
            </a:xfrm>
            <a:custGeom>
              <a:avLst/>
              <a:gdLst/>
              <a:ahLst/>
              <a:cxnLst/>
              <a:rect l="0" t="0" r="0" b="0"/>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7" name="Shape 17"/>
            <p:cNvSpPr/>
            <p:nvPr/>
          </p:nvSpPr>
          <p:spPr>
            <a:xfrm>
              <a:off x="10938999" y="-8466"/>
              <a:ext cx="1249824" cy="6866467"/>
            </a:xfrm>
            <a:custGeom>
              <a:avLst/>
              <a:gdLst/>
              <a:ahLst/>
              <a:cxnLst/>
              <a:rect l="0" t="0" r="0" b="0"/>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8" name="Shape 18"/>
            <p:cNvSpPr/>
            <p:nvPr/>
          </p:nvSpPr>
          <p:spPr>
            <a:xfrm>
              <a:off x="10371665" y="3589867"/>
              <a:ext cx="1817159" cy="3268132"/>
            </a:xfrm>
            <a:prstGeom prst="triangle">
              <a:avLst>
                <a:gd name="adj" fmla="val 100000"/>
              </a:avLst>
            </a:prstGeom>
            <a:solidFill>
              <a:schemeClr val="accent1">
                <a:alpha val="80000"/>
              </a:schemeClr>
            </a:solidFill>
            <a:ln>
              <a:noFill/>
            </a:ln>
          </p:spPr>
          <p:txBody>
            <a:bodyPr lIns="91425" tIns="91425" rIns="91425" bIns="91425" anchor="ctr" anchorCtr="0">
              <a:noAutofit/>
            </a:bodyPr>
            <a:lstStyle/>
            <a:p>
              <a:pPr>
                <a:spcBef>
                  <a:spcPts val="0"/>
                </a:spcBef>
                <a:buNone/>
              </a:pPr>
              <a:endParaRPr/>
            </a:p>
          </p:txBody>
        </p:sp>
        <p:sp>
          <p:nvSpPr>
            <p:cNvPr id="19" name="Shape 19"/>
            <p:cNvSpPr/>
            <p:nvPr/>
          </p:nvSpPr>
          <p:spPr>
            <a:xfrm>
              <a:off x="0" y="4013200"/>
              <a:ext cx="448732" cy="2844800"/>
            </a:xfrm>
            <a:prstGeom prst="triangle">
              <a:avLst>
                <a:gd name="adj" fmla="val 0"/>
              </a:avLst>
            </a:prstGeom>
            <a:solidFill>
              <a:schemeClr val="accent1">
                <a:alpha val="84705"/>
              </a:schemeClr>
            </a:solidFill>
            <a:ln>
              <a:noFill/>
            </a:ln>
          </p:spPr>
          <p:txBody>
            <a:bodyPr lIns="91425" tIns="91425" rIns="91425" bIns="91425" anchor="ctr" anchorCtr="0">
              <a:noAutofit/>
            </a:bodyPr>
            <a:lstStyle/>
            <a:p>
              <a:pPr>
                <a:spcBef>
                  <a:spcPts val="0"/>
                </a:spcBef>
                <a:buNone/>
              </a:pPr>
              <a:endParaRPr/>
            </a:p>
          </p:txBody>
        </p:sp>
      </p:grpSp>
      <p:sp>
        <p:nvSpPr>
          <p:cNvPr id="20" name="Shape 20"/>
          <p:cNvSpPr txBox="1">
            <a:spLocks noGrp="1"/>
          </p:cNvSpPr>
          <p:nvPr>
            <p:ph type="title"/>
          </p:nvPr>
        </p:nvSpPr>
        <p:spPr>
          <a:xfrm>
            <a:off x="677333" y="609600"/>
            <a:ext cx="8596668" cy="1320800"/>
          </a:xfrm>
          <a:prstGeom prst="rect">
            <a:avLst/>
          </a:prstGeom>
          <a:noFill/>
          <a:ln>
            <a:noFill/>
          </a:ln>
        </p:spPr>
        <p:txBody>
          <a:bodyPr lIns="91425" tIns="91425" rIns="91425" bIns="91425" anchor="t" anchorCtr="0"/>
          <a:lstStyle>
            <a:lvl1pPr marL="0" marR="0" indent="0" algn="l" rtl="0">
              <a:spcBef>
                <a:spcPts val="0"/>
              </a:spcBef>
              <a:buClr>
                <a:schemeClr val="accent1"/>
              </a:buClr>
              <a:buFont typeface="Trebuchet MS"/>
              <a:buNone/>
              <a:defRPr sz="3600" b="0" i="0" u="none" strike="noStrike" cap="none" baseline="0">
                <a:solidFill>
                  <a:schemeClr val="accent1"/>
                </a:solidFill>
                <a:latin typeface="Trebuchet MS"/>
                <a:ea typeface="Trebuchet MS"/>
                <a:cs typeface="Trebuchet MS"/>
                <a:sym typeface="Trebuchet MS"/>
              </a:defRPr>
            </a:lvl1pPr>
            <a:lvl2pPr marL="0" marR="0" indent="0" algn="l" rtl="0">
              <a:spcBef>
                <a:spcPts val="0"/>
              </a:spcBef>
              <a:defRPr sz="1800" b="0" i="0" u="none" strike="noStrike" cap="none" baseline="0">
                <a:solidFill>
                  <a:schemeClr val="dk2"/>
                </a:solidFill>
              </a:defRPr>
            </a:lvl2pPr>
            <a:lvl3pPr marL="0" marR="0" indent="0" algn="l" rtl="0">
              <a:spcBef>
                <a:spcPts val="0"/>
              </a:spcBef>
              <a:defRPr sz="1800" b="0" i="0" u="none" strike="noStrike" cap="none" baseline="0">
                <a:solidFill>
                  <a:schemeClr val="dk2"/>
                </a:solidFill>
              </a:defRPr>
            </a:lvl3pPr>
            <a:lvl4pPr marL="0" marR="0" indent="0" algn="l" rtl="0">
              <a:spcBef>
                <a:spcPts val="0"/>
              </a:spcBef>
              <a:defRPr sz="1800" b="0" i="0" u="none" strike="noStrike" cap="none" baseline="0">
                <a:solidFill>
                  <a:schemeClr val="dk2"/>
                </a:solidFill>
              </a:defRPr>
            </a:lvl4pPr>
            <a:lvl5pPr marL="0" marR="0" indent="0" algn="l" rtl="0">
              <a:spcBef>
                <a:spcPts val="0"/>
              </a:spcBef>
              <a:defRPr sz="1800" b="0" i="0" u="none" strike="noStrike" cap="none" baseline="0">
                <a:solidFill>
                  <a:schemeClr val="dk2"/>
                </a:solidFill>
              </a:defRPr>
            </a:lvl5pPr>
            <a:lvl6pPr marL="0" marR="0" indent="0" algn="l" rtl="0">
              <a:spcBef>
                <a:spcPts val="0"/>
              </a:spcBef>
              <a:defRPr sz="1800" b="0" i="0" u="none" strike="noStrike" cap="none" baseline="0">
                <a:solidFill>
                  <a:schemeClr val="dk2"/>
                </a:solidFill>
              </a:defRPr>
            </a:lvl6pPr>
            <a:lvl7pPr marL="0" marR="0" indent="0" algn="l" rtl="0">
              <a:spcBef>
                <a:spcPts val="0"/>
              </a:spcBef>
              <a:defRPr sz="1800" b="0" i="0" u="none" strike="noStrike" cap="none" baseline="0">
                <a:solidFill>
                  <a:schemeClr val="dk2"/>
                </a:solidFill>
              </a:defRPr>
            </a:lvl7pPr>
            <a:lvl8pPr marL="0" marR="0" indent="0" algn="l" rtl="0">
              <a:spcBef>
                <a:spcPts val="0"/>
              </a:spcBef>
              <a:defRPr sz="1800" b="0" i="0" u="none" strike="noStrike" cap="none" baseline="0">
                <a:solidFill>
                  <a:schemeClr val="dk2"/>
                </a:solidFill>
              </a:defRPr>
            </a:lvl8pPr>
            <a:lvl9pPr marL="0" marR="0" indent="0" algn="l" rtl="0">
              <a:spcBef>
                <a:spcPts val="0"/>
              </a:spcBef>
              <a:defRPr sz="1800" b="0" i="0" u="none" strike="noStrike" cap="none" baseline="0">
                <a:solidFill>
                  <a:schemeClr val="dk2"/>
                </a:solidFill>
              </a:defRPr>
            </a:lvl9pPr>
          </a:lstStyle>
          <a:p>
            <a:endParaRPr/>
          </a:p>
        </p:txBody>
      </p:sp>
      <p:sp>
        <p:nvSpPr>
          <p:cNvPr id="21" name="Shape 21"/>
          <p:cNvSpPr txBox="1">
            <a:spLocks noGrp="1"/>
          </p:cNvSpPr>
          <p:nvPr>
            <p:ph type="body" idx="1"/>
          </p:nvPr>
        </p:nvSpPr>
        <p:spPr>
          <a:xfrm>
            <a:off x="677333" y="2160589"/>
            <a:ext cx="8596668" cy="3880773"/>
          </a:xfrm>
          <a:prstGeom prst="rect">
            <a:avLst/>
          </a:prstGeom>
          <a:noFill/>
          <a:ln>
            <a:noFill/>
          </a:ln>
        </p:spPr>
        <p:txBody>
          <a:bodyPr lIns="91425" tIns="91425" rIns="91425" bIns="91425" anchor="t" anchorCtr="0"/>
          <a:lstStyle>
            <a:lvl1pPr marL="342900" marR="0" indent="-251459" algn="l" rtl="0">
              <a:spcBef>
                <a:spcPts val="1000"/>
              </a:spcBef>
              <a:spcAft>
                <a:spcPts val="0"/>
              </a:spcAft>
              <a:buClr>
                <a:schemeClr val="accent1"/>
              </a:buClr>
              <a:buFont typeface="Noto Symbol"/>
              <a:buChar char="●"/>
              <a:defRPr sz="1800" b="0" i="0" u="none" strike="noStrike" cap="none" baseline="0">
                <a:solidFill>
                  <a:srgbClr val="3F3F3F"/>
                </a:solidFill>
                <a:latin typeface="Trebuchet MS"/>
                <a:ea typeface="Trebuchet MS"/>
                <a:cs typeface="Trebuchet MS"/>
                <a:sym typeface="Trebuchet MS"/>
              </a:defRPr>
            </a:lvl1pPr>
            <a:lvl2pPr marL="742950" marR="0" indent="-204469" algn="l" rtl="0">
              <a:spcBef>
                <a:spcPts val="1000"/>
              </a:spcBef>
              <a:spcAft>
                <a:spcPts val="0"/>
              </a:spcAft>
              <a:buClr>
                <a:schemeClr val="accent1"/>
              </a:buClr>
              <a:buFont typeface="Noto Symbol"/>
              <a:buChar char="●"/>
              <a:defRPr sz="1600" b="0" i="0" u="none" strike="noStrike" cap="none" baseline="0">
                <a:solidFill>
                  <a:srgbClr val="3F3F3F"/>
                </a:solidFill>
                <a:latin typeface="Trebuchet MS"/>
                <a:ea typeface="Trebuchet MS"/>
                <a:cs typeface="Trebuchet MS"/>
                <a:sym typeface="Trebuchet MS"/>
              </a:defRPr>
            </a:lvl2pPr>
            <a:lvl3pPr marL="1143000" marR="0" indent="-157480" algn="l" rtl="0">
              <a:spcBef>
                <a:spcPts val="1000"/>
              </a:spcBef>
              <a:spcAft>
                <a:spcPts val="0"/>
              </a:spcAft>
              <a:buClr>
                <a:schemeClr val="accent1"/>
              </a:buClr>
              <a:buFont typeface="Noto Symbol"/>
              <a:buChar char="●"/>
              <a:defRPr sz="1400" b="0" i="0" u="none" strike="noStrike" cap="none" baseline="0">
                <a:solidFill>
                  <a:srgbClr val="3F3F3F"/>
                </a:solidFill>
                <a:latin typeface="Trebuchet MS"/>
                <a:ea typeface="Trebuchet MS"/>
                <a:cs typeface="Trebuchet MS"/>
                <a:sym typeface="Trebuchet MS"/>
              </a:defRPr>
            </a:lvl3pPr>
            <a:lvl4pPr marL="1600200" marR="0" indent="-167639" algn="l" rtl="0">
              <a:spcBef>
                <a:spcPts val="1000"/>
              </a:spcBef>
              <a:spcAft>
                <a:spcPts val="0"/>
              </a:spcAft>
              <a:buClr>
                <a:schemeClr val="accent1"/>
              </a:buClr>
              <a:buFont typeface="Noto Symbol"/>
              <a:buChar char="●"/>
              <a:defRPr sz="1200" b="0" i="0" u="none" strike="noStrike" cap="none" baseline="0">
                <a:solidFill>
                  <a:srgbClr val="3F3F3F"/>
                </a:solidFill>
                <a:latin typeface="Trebuchet MS"/>
                <a:ea typeface="Trebuchet MS"/>
                <a:cs typeface="Trebuchet MS"/>
                <a:sym typeface="Trebuchet MS"/>
              </a:defRPr>
            </a:lvl4pPr>
            <a:lvl5pPr marL="2057400" marR="0" indent="-167639" algn="l" rtl="0">
              <a:spcBef>
                <a:spcPts val="1000"/>
              </a:spcBef>
              <a:spcAft>
                <a:spcPts val="0"/>
              </a:spcAft>
              <a:buClr>
                <a:schemeClr val="accent1"/>
              </a:buClr>
              <a:buFont typeface="Noto Symbol"/>
              <a:buChar char="●"/>
              <a:defRPr sz="1200" b="0" i="0" u="none" strike="noStrike" cap="none" baseline="0">
                <a:solidFill>
                  <a:srgbClr val="3F3F3F"/>
                </a:solidFill>
                <a:latin typeface="Trebuchet MS"/>
                <a:ea typeface="Trebuchet MS"/>
                <a:cs typeface="Trebuchet MS"/>
                <a:sym typeface="Trebuchet MS"/>
              </a:defRPr>
            </a:lvl5pPr>
            <a:lvl6pPr marL="2514600" marR="0" indent="-167639" algn="l" rtl="0">
              <a:spcBef>
                <a:spcPts val="1000"/>
              </a:spcBef>
              <a:spcAft>
                <a:spcPts val="0"/>
              </a:spcAft>
              <a:buClr>
                <a:schemeClr val="accent1"/>
              </a:buClr>
              <a:buFont typeface="Noto Symbol"/>
              <a:buChar char="●"/>
              <a:defRPr sz="1200" b="0" i="0" u="none" strike="noStrike" cap="none" baseline="0">
                <a:solidFill>
                  <a:srgbClr val="3F3F3F"/>
                </a:solidFill>
                <a:latin typeface="Trebuchet MS"/>
                <a:ea typeface="Trebuchet MS"/>
                <a:cs typeface="Trebuchet MS"/>
                <a:sym typeface="Trebuchet MS"/>
              </a:defRPr>
            </a:lvl6pPr>
            <a:lvl7pPr marL="2971800" marR="0" indent="-167639" algn="l" rtl="0">
              <a:spcBef>
                <a:spcPts val="1000"/>
              </a:spcBef>
              <a:spcAft>
                <a:spcPts val="0"/>
              </a:spcAft>
              <a:buClr>
                <a:schemeClr val="accent1"/>
              </a:buClr>
              <a:buFont typeface="Noto Symbol"/>
              <a:buChar char="●"/>
              <a:defRPr sz="1200" b="0" i="0" u="none" strike="noStrike" cap="none" baseline="0">
                <a:solidFill>
                  <a:srgbClr val="3F3F3F"/>
                </a:solidFill>
                <a:latin typeface="Trebuchet MS"/>
                <a:ea typeface="Trebuchet MS"/>
                <a:cs typeface="Trebuchet MS"/>
                <a:sym typeface="Trebuchet MS"/>
              </a:defRPr>
            </a:lvl7pPr>
            <a:lvl8pPr marL="3429000" marR="0" indent="-167640" algn="l" rtl="0">
              <a:spcBef>
                <a:spcPts val="1000"/>
              </a:spcBef>
              <a:spcAft>
                <a:spcPts val="0"/>
              </a:spcAft>
              <a:buClr>
                <a:schemeClr val="accent1"/>
              </a:buClr>
              <a:buFont typeface="Noto Symbol"/>
              <a:buChar char="●"/>
              <a:defRPr sz="1200" b="0" i="0" u="none" strike="noStrike" cap="none" baseline="0">
                <a:solidFill>
                  <a:srgbClr val="3F3F3F"/>
                </a:solidFill>
                <a:latin typeface="Trebuchet MS"/>
                <a:ea typeface="Trebuchet MS"/>
                <a:cs typeface="Trebuchet MS"/>
                <a:sym typeface="Trebuchet MS"/>
              </a:defRPr>
            </a:lvl8pPr>
            <a:lvl9pPr marL="3886200" marR="0" indent="-167640" algn="l" rtl="0">
              <a:spcBef>
                <a:spcPts val="1000"/>
              </a:spcBef>
              <a:spcAft>
                <a:spcPts val="0"/>
              </a:spcAft>
              <a:buClr>
                <a:schemeClr val="accent1"/>
              </a:buClr>
              <a:buFont typeface="Noto Symbol"/>
              <a:buChar char="●"/>
              <a:defRPr sz="1200" b="0" i="0" u="none" strike="noStrike" cap="none" baseline="0">
                <a:solidFill>
                  <a:srgbClr val="3F3F3F"/>
                </a:solidFill>
                <a:latin typeface="Trebuchet MS"/>
                <a:ea typeface="Trebuchet MS"/>
                <a:cs typeface="Trebuchet MS"/>
                <a:sym typeface="Trebuchet MS"/>
              </a:defRPr>
            </a:lvl9pPr>
          </a:lstStyle>
          <a:p>
            <a:endParaRPr/>
          </a:p>
        </p:txBody>
      </p:sp>
      <p:sp>
        <p:nvSpPr>
          <p:cNvPr id="22" name="Shape 22"/>
          <p:cNvSpPr txBox="1">
            <a:spLocks noGrp="1"/>
          </p:cNvSpPr>
          <p:nvPr>
            <p:ph type="dt" idx="10"/>
          </p:nvPr>
        </p:nvSpPr>
        <p:spPr>
          <a:xfrm>
            <a:off x="7205132" y="6041362"/>
            <a:ext cx="911938" cy="365125"/>
          </a:xfrm>
          <a:prstGeom prst="rect">
            <a:avLst/>
          </a:prstGeom>
          <a:noFill/>
          <a:ln>
            <a:noFill/>
          </a:ln>
        </p:spPr>
        <p:txBody>
          <a:bodyPr lIns="91425" tIns="91425" rIns="91425" bIns="91425" anchor="ctr" anchorCtr="0"/>
          <a:lstStyle>
            <a:lvl1pPr marL="0" marR="0" indent="0" algn="r"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23" name="Shape 23"/>
          <p:cNvSpPr txBox="1">
            <a:spLocks noGrp="1"/>
          </p:cNvSpPr>
          <p:nvPr>
            <p:ph type="ftr" idx="11"/>
          </p:nvPr>
        </p:nvSpPr>
        <p:spPr>
          <a:xfrm>
            <a:off x="677333" y="6041362"/>
            <a:ext cx="6297612" cy="365125"/>
          </a:xfrm>
          <a:prstGeom prst="rect">
            <a:avLst/>
          </a:prstGeom>
          <a:noFill/>
          <a:ln>
            <a:noFill/>
          </a:ln>
        </p:spPr>
        <p:txBody>
          <a:bodyPr lIns="91425" tIns="91425" rIns="91425" bIns="91425" anchor="ctr" anchorCtr="0"/>
          <a:lstStyle>
            <a:lvl1pPr marL="0" marR="0" indent="0" algn="l" rtl="0">
              <a:spcBef>
                <a:spcPts val="0"/>
              </a:spcBef>
              <a:defRPr sz="900" b="0" i="0" u="none" strike="noStrike" cap="none" baseline="0">
                <a:solidFill>
                  <a:srgbClr val="888888"/>
                </a:solidFill>
                <a:latin typeface="Trebuchet MS"/>
                <a:ea typeface="Trebuchet MS"/>
                <a:cs typeface="Trebuchet MS"/>
                <a:sym typeface="Trebuchet MS"/>
              </a:defRPr>
            </a:lvl1pPr>
            <a:lvl2pPr marL="457200" marR="0" indent="0" algn="l" rtl="0">
              <a:spcBef>
                <a:spcPts val="0"/>
              </a:spcBef>
              <a:defRPr sz="1800" b="0" i="0" u="none" strike="noStrike" cap="none" baseline="0">
                <a:solidFill>
                  <a:schemeClr val="dk1"/>
                </a:solidFill>
                <a:latin typeface="Trebuchet MS"/>
                <a:ea typeface="Trebuchet MS"/>
                <a:cs typeface="Trebuchet MS"/>
                <a:sym typeface="Trebuchet MS"/>
              </a:defRPr>
            </a:lvl2pPr>
            <a:lvl3pPr marL="914400" marR="0" indent="0" algn="l" rtl="0">
              <a:spcBef>
                <a:spcPts val="0"/>
              </a:spcBef>
              <a:defRPr sz="1800" b="0" i="0" u="none" strike="noStrike" cap="none" baseline="0">
                <a:solidFill>
                  <a:schemeClr val="dk1"/>
                </a:solidFill>
                <a:latin typeface="Trebuchet MS"/>
                <a:ea typeface="Trebuchet MS"/>
                <a:cs typeface="Trebuchet MS"/>
                <a:sym typeface="Trebuchet MS"/>
              </a:defRPr>
            </a:lvl3pPr>
            <a:lvl4pPr marL="1371600" marR="0" indent="0" algn="l" rtl="0">
              <a:spcBef>
                <a:spcPts val="0"/>
              </a:spcBef>
              <a:defRPr sz="1800" b="0" i="0" u="none" strike="noStrike" cap="none" baseline="0">
                <a:solidFill>
                  <a:schemeClr val="dk1"/>
                </a:solidFill>
                <a:latin typeface="Trebuchet MS"/>
                <a:ea typeface="Trebuchet MS"/>
                <a:cs typeface="Trebuchet MS"/>
                <a:sym typeface="Trebuchet MS"/>
              </a:defRPr>
            </a:lvl4pPr>
            <a:lvl5pPr marL="1828800" marR="0" indent="0" algn="l" rtl="0">
              <a:spcBef>
                <a:spcPts val="0"/>
              </a:spcBef>
              <a:defRPr sz="1800" b="0" i="0" u="none" strike="noStrike" cap="none" baseline="0">
                <a:solidFill>
                  <a:schemeClr val="dk1"/>
                </a:solidFill>
                <a:latin typeface="Trebuchet MS"/>
                <a:ea typeface="Trebuchet MS"/>
                <a:cs typeface="Trebuchet MS"/>
                <a:sym typeface="Trebuchet MS"/>
              </a:defRPr>
            </a:lvl5pPr>
            <a:lvl6pPr marL="2286000" marR="0" indent="0" algn="l" rtl="0">
              <a:spcBef>
                <a:spcPts val="0"/>
              </a:spcBef>
              <a:defRPr sz="1800" b="0" i="0" u="none" strike="noStrike" cap="none" baseline="0">
                <a:solidFill>
                  <a:schemeClr val="dk1"/>
                </a:solidFill>
                <a:latin typeface="Trebuchet MS"/>
                <a:ea typeface="Trebuchet MS"/>
                <a:cs typeface="Trebuchet MS"/>
                <a:sym typeface="Trebuchet MS"/>
              </a:defRPr>
            </a:lvl6pPr>
            <a:lvl7pPr marL="2743200" marR="0" indent="0" algn="l" rtl="0">
              <a:spcBef>
                <a:spcPts val="0"/>
              </a:spcBef>
              <a:defRPr sz="1800" b="0" i="0" u="none" strike="noStrike" cap="none" baseline="0">
                <a:solidFill>
                  <a:schemeClr val="dk1"/>
                </a:solidFill>
                <a:latin typeface="Trebuchet MS"/>
                <a:ea typeface="Trebuchet MS"/>
                <a:cs typeface="Trebuchet MS"/>
                <a:sym typeface="Trebuchet MS"/>
              </a:defRPr>
            </a:lvl7pPr>
            <a:lvl8pPr marL="3200400" marR="0" indent="0" algn="l" rtl="0">
              <a:spcBef>
                <a:spcPts val="0"/>
              </a:spcBef>
              <a:defRPr sz="1800" b="0" i="0" u="none" strike="noStrike" cap="none" baseline="0">
                <a:solidFill>
                  <a:schemeClr val="dk1"/>
                </a:solidFill>
                <a:latin typeface="Trebuchet MS"/>
                <a:ea typeface="Trebuchet MS"/>
                <a:cs typeface="Trebuchet MS"/>
                <a:sym typeface="Trebuchet MS"/>
              </a:defRPr>
            </a:lvl8pPr>
            <a:lvl9pPr marL="3657600" marR="0" indent="0" algn="l" rtl="0">
              <a:spcBef>
                <a:spcPts val="0"/>
              </a:spcBef>
              <a:defRPr sz="1800" b="0" i="0" u="none" strike="noStrike" cap="none" baseline="0">
                <a:solidFill>
                  <a:schemeClr val="dk1"/>
                </a:solidFill>
                <a:latin typeface="Trebuchet MS"/>
                <a:ea typeface="Trebuchet MS"/>
                <a:cs typeface="Trebuchet MS"/>
                <a:sym typeface="Trebuchet MS"/>
              </a:defRPr>
            </a:lvl9pPr>
          </a:lstStyle>
          <a:p>
            <a:endParaRPr/>
          </a:p>
        </p:txBody>
      </p:sp>
      <p:sp>
        <p:nvSpPr>
          <p:cNvPr id="24" name="Shape 24"/>
          <p:cNvSpPr txBox="1">
            <a:spLocks noGrp="1"/>
          </p:cNvSpPr>
          <p:nvPr>
            <p:ph type="sldNum" idx="12"/>
          </p:nvPr>
        </p:nvSpPr>
        <p:spPr>
          <a:xfrm>
            <a:off x="8590663" y="6041362"/>
            <a:ext cx="68333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baseline="0">
                <a:solidFill>
                  <a:schemeClr val="accent1"/>
                </a:solidFill>
                <a:latin typeface="Trebuchet MS"/>
                <a:ea typeface="Trebuchet MS"/>
                <a:cs typeface="Trebuchet MS"/>
                <a:sym typeface="Trebuchet MS"/>
              </a:rPr>
              <a:t>‹#›</a:t>
            </a:fld>
            <a:endParaRPr lang="en-US" sz="900" b="0" i="0" u="none" strike="noStrike" cap="none" baseline="0">
              <a:solidFill>
                <a:schemeClr val="accent1"/>
              </a:solidFill>
              <a:latin typeface="Trebuchet MS"/>
              <a:ea typeface="Trebuchet MS"/>
              <a:cs typeface="Trebuchet MS"/>
              <a:sym typeface="Trebuchet MS"/>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7.png"/><Relationship Id="rId5" Type="http://schemas.openxmlformats.org/officeDocument/2006/relationships/image" Target="../media/image20.png"/><Relationship Id="rId6"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21.png"/><Relationship Id="rId1" Type="http://schemas.microsoft.com/office/2007/relationships/media" Target="../media/media2.wmv"/><Relationship Id="rId2" Type="http://schemas.openxmlformats.org/officeDocument/2006/relationships/video" Target="../media/media2.wm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image" Target="../media/image22.png"/><Relationship Id="rId1" Type="http://schemas.microsoft.com/office/2007/relationships/media" Target="../media/media3.wmv"/><Relationship Id="rId2" Type="http://schemas.openxmlformats.org/officeDocument/2006/relationships/video" Target="../media/media3.wmv"/></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ctrTitle"/>
          </p:nvPr>
        </p:nvSpPr>
        <p:spPr>
          <a:xfrm>
            <a:off x="-86315" y="992424"/>
            <a:ext cx="10690734" cy="2626896"/>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rebuchet MS"/>
              <a:buNone/>
            </a:pPr>
            <a:r>
              <a:rPr lang="en-US" sz="4800" b="0" i="0" u="none" strike="noStrike" cap="none" baseline="0" dirty="0" smtClean="0">
                <a:solidFill>
                  <a:schemeClr val="accent1"/>
                </a:solidFill>
                <a:latin typeface="Trebuchet MS"/>
                <a:ea typeface="Trebuchet MS"/>
                <a:cs typeface="Trebuchet MS"/>
                <a:sym typeface="Trebuchet MS"/>
              </a:rPr>
              <a:t>Structural Building Design Team</a:t>
            </a:r>
            <a:br>
              <a:rPr lang="en-US" sz="4800" b="0" i="0" u="none" strike="noStrike" cap="none" baseline="0" dirty="0" smtClean="0">
                <a:solidFill>
                  <a:schemeClr val="accent1"/>
                </a:solidFill>
                <a:latin typeface="Trebuchet MS"/>
                <a:ea typeface="Trebuchet MS"/>
                <a:cs typeface="Trebuchet MS"/>
                <a:sym typeface="Trebuchet MS"/>
              </a:rPr>
            </a:br>
            <a:r>
              <a:rPr lang="en-US" sz="4800" b="0" i="0" u="none" strike="noStrike" cap="none" baseline="0" dirty="0" smtClean="0">
                <a:solidFill>
                  <a:schemeClr val="accent1"/>
                </a:solidFill>
                <a:latin typeface="Trebuchet MS"/>
                <a:ea typeface="Trebuchet MS"/>
                <a:cs typeface="Trebuchet MS"/>
                <a:sym typeface="Trebuchet MS"/>
              </a:rPr>
              <a:t>(</a:t>
            </a:r>
            <a:r>
              <a:rPr lang="en-US" sz="3600" b="0" i="0" u="none" strike="noStrike" cap="none" baseline="0" dirty="0" smtClean="0">
                <a:solidFill>
                  <a:schemeClr val="accent1"/>
                </a:solidFill>
                <a:latin typeface="Trebuchet MS"/>
                <a:ea typeface="Trebuchet MS"/>
                <a:cs typeface="Trebuchet MS"/>
                <a:sym typeface="Trebuchet MS"/>
              </a:rPr>
              <a:t>SEI </a:t>
            </a:r>
            <a:r>
              <a:rPr lang="en-US" sz="3600" b="0" i="0" u="none" strike="noStrike" cap="none" baseline="0" dirty="0">
                <a:solidFill>
                  <a:schemeClr val="accent1"/>
                </a:solidFill>
                <a:latin typeface="Trebuchet MS"/>
                <a:ea typeface="Trebuchet MS"/>
                <a:cs typeface="Trebuchet MS"/>
                <a:sym typeface="Trebuchet MS"/>
              </a:rPr>
              <a:t>Design </a:t>
            </a:r>
            <a:r>
              <a:rPr lang="en-US" sz="3600" b="0" i="0" u="none" strike="noStrike" cap="none" baseline="0" dirty="0" smtClean="0">
                <a:solidFill>
                  <a:schemeClr val="accent1"/>
                </a:solidFill>
                <a:latin typeface="Trebuchet MS"/>
                <a:ea typeface="Trebuchet MS"/>
                <a:cs typeface="Trebuchet MS"/>
                <a:sym typeface="Trebuchet MS"/>
              </a:rPr>
              <a:t>Competition Team) </a:t>
            </a:r>
            <a:endParaRPr lang="en-US" sz="3600" b="0" i="0" u="none" strike="noStrike" cap="none" baseline="0" dirty="0">
              <a:solidFill>
                <a:schemeClr val="accent1"/>
              </a:solidFill>
              <a:latin typeface="Trebuchet MS"/>
              <a:ea typeface="Trebuchet MS"/>
              <a:cs typeface="Trebuchet MS"/>
              <a:sym typeface="Trebuchet MS"/>
            </a:endParaRPr>
          </a:p>
        </p:txBody>
      </p:sp>
      <p:sp>
        <p:nvSpPr>
          <p:cNvPr id="144" name="Shape 144"/>
          <p:cNvSpPr txBox="1">
            <a:spLocks noGrp="1"/>
          </p:cNvSpPr>
          <p:nvPr>
            <p:ph type="subTitle" idx="1"/>
          </p:nvPr>
        </p:nvSpPr>
        <p:spPr>
          <a:xfrm>
            <a:off x="1507066" y="4508790"/>
            <a:ext cx="7766936" cy="10968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accent1"/>
              </a:buClr>
              <a:buSzPct val="25000"/>
              <a:buFont typeface="Noto Symbol"/>
              <a:buNone/>
            </a:pPr>
            <a:r>
              <a:rPr lang="en-US" sz="1800" b="0" i="0" u="none" strike="noStrike" cap="none" baseline="0" dirty="0">
                <a:solidFill>
                  <a:srgbClr val="7F7F7F"/>
                </a:solidFill>
                <a:latin typeface="Trebuchet MS"/>
                <a:ea typeface="Trebuchet MS"/>
                <a:cs typeface="Trebuchet MS"/>
                <a:sym typeface="Trebuchet MS"/>
              </a:rPr>
              <a:t>By: Jacob Hood</a:t>
            </a:r>
          </a:p>
          <a:p>
            <a:pPr marL="0" marR="0" lvl="0" indent="0" algn="ctr" rtl="0">
              <a:lnSpc>
                <a:spcPct val="90000"/>
              </a:lnSpc>
              <a:spcBef>
                <a:spcPts val="1000"/>
              </a:spcBef>
              <a:spcAft>
                <a:spcPts val="0"/>
              </a:spcAft>
              <a:buClr>
                <a:schemeClr val="accent1"/>
              </a:buClr>
              <a:buSzPct val="25000"/>
              <a:buFont typeface="Noto Symbol"/>
              <a:buNone/>
            </a:pPr>
            <a:r>
              <a:rPr lang="en-US" sz="1800" b="0" i="0" u="none" strike="noStrike" cap="none" baseline="0" dirty="0">
                <a:solidFill>
                  <a:srgbClr val="7F7F7F"/>
                </a:solidFill>
                <a:latin typeface="Trebuchet MS"/>
                <a:ea typeface="Trebuchet MS"/>
                <a:cs typeface="Trebuchet MS"/>
                <a:sym typeface="Trebuchet MS"/>
              </a:rPr>
              <a:t>Jonathan </a:t>
            </a:r>
            <a:r>
              <a:rPr lang="en-US" sz="1800" b="0" i="0" u="none" strike="noStrike" cap="none" baseline="0" dirty="0" err="1">
                <a:solidFill>
                  <a:srgbClr val="7F7F7F"/>
                </a:solidFill>
                <a:latin typeface="Trebuchet MS"/>
                <a:ea typeface="Trebuchet MS"/>
                <a:cs typeface="Trebuchet MS"/>
                <a:sym typeface="Trebuchet MS"/>
              </a:rPr>
              <a:t>Gober</a:t>
            </a:r>
            <a:endParaRPr lang="en-US" sz="1800" b="0" i="0" u="none" strike="noStrike" cap="none" baseline="0" dirty="0">
              <a:solidFill>
                <a:srgbClr val="7F7F7F"/>
              </a:solidFill>
              <a:latin typeface="Trebuchet MS"/>
              <a:ea typeface="Trebuchet MS"/>
              <a:cs typeface="Trebuchet MS"/>
              <a:sym typeface="Trebuchet MS"/>
            </a:endParaRPr>
          </a:p>
          <a:p>
            <a:pPr marL="0" marR="0" lvl="0" indent="0" algn="ctr" rtl="0">
              <a:lnSpc>
                <a:spcPct val="90000"/>
              </a:lnSpc>
              <a:spcBef>
                <a:spcPts val="1000"/>
              </a:spcBef>
              <a:spcAft>
                <a:spcPts val="0"/>
              </a:spcAft>
              <a:buClr>
                <a:schemeClr val="accent1"/>
              </a:buClr>
              <a:buSzPct val="25000"/>
              <a:buFont typeface="Noto Symbol"/>
              <a:buNone/>
            </a:pPr>
            <a:r>
              <a:rPr lang="en-US" sz="1800" b="0" i="0" u="none" strike="noStrike" cap="none" baseline="0" dirty="0">
                <a:solidFill>
                  <a:srgbClr val="7F7F7F"/>
                </a:solidFill>
                <a:latin typeface="Trebuchet MS"/>
                <a:ea typeface="Trebuchet MS"/>
                <a:cs typeface="Trebuchet MS"/>
                <a:sym typeface="Trebuchet MS"/>
              </a:rPr>
              <a:t>Samuel </a:t>
            </a:r>
            <a:r>
              <a:rPr lang="en-US" sz="1800" b="0" i="0" u="none" strike="noStrike" cap="none" baseline="0" dirty="0" smtClean="0">
                <a:solidFill>
                  <a:srgbClr val="7F7F7F"/>
                </a:solidFill>
                <a:latin typeface="Trebuchet MS"/>
                <a:ea typeface="Trebuchet MS"/>
                <a:cs typeface="Trebuchet MS"/>
                <a:sym typeface="Trebuchet MS"/>
              </a:rPr>
              <a:t>Taylor</a:t>
            </a:r>
            <a:endParaRPr lang="en-US" sz="1800" b="0" i="0" u="none" strike="noStrike" cap="none" baseline="0" dirty="0">
              <a:solidFill>
                <a:srgbClr val="7F7F7F"/>
              </a:solidFill>
              <a:latin typeface="Trebuchet MS"/>
              <a:ea typeface="Trebuchet MS"/>
              <a:cs typeface="Trebuchet MS"/>
              <a:sym typeface="Trebuchet MS"/>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Trebuchet MS"/>
              <a:buNone/>
            </a:pPr>
            <a:r>
              <a:rPr lang="en-US" sz="3600" b="0" i="0" u="none" strike="noStrike" cap="none" baseline="0" dirty="0" smtClean="0">
                <a:solidFill>
                  <a:schemeClr val="accent1"/>
                </a:solidFill>
                <a:latin typeface="Trebuchet MS"/>
                <a:ea typeface="Trebuchet MS"/>
                <a:cs typeface="Trebuchet MS"/>
                <a:sym typeface="Trebuchet MS"/>
              </a:rPr>
              <a:t>Structural Members</a:t>
            </a:r>
            <a:endParaRPr lang="en-US" sz="3600" b="0" i="0" u="none" strike="noStrike" cap="none" baseline="0" dirty="0">
              <a:solidFill>
                <a:schemeClr val="accent1"/>
              </a:solidFill>
              <a:latin typeface="Trebuchet MS"/>
              <a:ea typeface="Trebuchet MS"/>
              <a:cs typeface="Trebuchet MS"/>
              <a:sym typeface="Trebuchet MS"/>
            </a:endParaRPr>
          </a:p>
        </p:txBody>
      </p:sp>
      <p:pic>
        <p:nvPicPr>
          <p:cNvPr id="7" name="Picture 6"/>
          <p:cNvPicPr>
            <a:picLocks noChangeAspect="1"/>
          </p:cNvPicPr>
          <p:nvPr/>
        </p:nvPicPr>
        <p:blipFill>
          <a:blip r:embed="rId3"/>
          <a:stretch>
            <a:fillRect/>
          </a:stretch>
        </p:blipFill>
        <p:spPr>
          <a:xfrm>
            <a:off x="6279461" y="2104541"/>
            <a:ext cx="4842188" cy="2905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7078262" y="5183995"/>
            <a:ext cx="3606599" cy="230832"/>
          </a:xfrm>
          <a:prstGeom prst="rect">
            <a:avLst/>
          </a:prstGeom>
          <a:noFill/>
        </p:spPr>
        <p:txBody>
          <a:bodyPr wrap="square" rtlCol="0">
            <a:spAutoFit/>
          </a:bodyPr>
          <a:lstStyle/>
          <a:p>
            <a:r>
              <a:rPr lang="en-US" sz="900" dirty="0" smtClean="0"/>
              <a:t>Source</a:t>
            </a:r>
            <a:r>
              <a:rPr lang="en-US" sz="900" dirty="0"/>
              <a:t>: http://www.anthonyforest.com/ewp/power-column.shtml</a:t>
            </a:r>
          </a:p>
        </p:txBody>
      </p:sp>
      <p:pic>
        <p:nvPicPr>
          <p:cNvPr id="2" name="Picture 1"/>
          <p:cNvPicPr>
            <a:picLocks noChangeAspect="1"/>
          </p:cNvPicPr>
          <p:nvPr/>
        </p:nvPicPr>
        <p:blipFill>
          <a:blip r:embed="rId4"/>
          <a:stretch>
            <a:fillRect/>
          </a:stretch>
        </p:blipFill>
        <p:spPr>
          <a:xfrm>
            <a:off x="484947" y="2357399"/>
            <a:ext cx="2409825" cy="2466975"/>
          </a:xfrm>
          <a:prstGeom prst="rect">
            <a:avLst/>
          </a:prstGeom>
        </p:spPr>
      </p:pic>
      <p:pic>
        <p:nvPicPr>
          <p:cNvPr id="3" name="Picture 2"/>
          <p:cNvPicPr>
            <a:picLocks noChangeAspect="1"/>
          </p:cNvPicPr>
          <p:nvPr/>
        </p:nvPicPr>
        <p:blipFill>
          <a:blip r:embed="rId5"/>
          <a:stretch>
            <a:fillRect/>
          </a:stretch>
        </p:blipFill>
        <p:spPr>
          <a:xfrm>
            <a:off x="3110948" y="2357399"/>
            <a:ext cx="2457450" cy="2076450"/>
          </a:xfrm>
          <a:prstGeom prst="rect">
            <a:avLst/>
          </a:prstGeom>
        </p:spPr>
      </p:pic>
      <p:sp>
        <p:nvSpPr>
          <p:cNvPr id="9" name="Rectangle 8"/>
          <p:cNvSpPr/>
          <p:nvPr/>
        </p:nvSpPr>
        <p:spPr>
          <a:xfrm>
            <a:off x="294209" y="2083659"/>
            <a:ext cx="5490365" cy="292619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334015" y="5132141"/>
            <a:ext cx="3702489" cy="230832"/>
          </a:xfrm>
          <a:prstGeom prst="rect">
            <a:avLst/>
          </a:prstGeom>
          <a:noFill/>
        </p:spPr>
        <p:txBody>
          <a:bodyPr wrap="square" rtlCol="0">
            <a:spAutoFit/>
          </a:bodyPr>
          <a:lstStyle/>
          <a:p>
            <a:r>
              <a:rPr lang="en-US" sz="900" dirty="0" smtClean="0"/>
              <a:t>Figure 7: </a:t>
            </a:r>
            <a:r>
              <a:rPr lang="en-US" sz="900" dirty="0"/>
              <a:t>Glue Laminated Timber </a:t>
            </a:r>
            <a:r>
              <a:rPr lang="en-US" sz="900" dirty="0" smtClean="0"/>
              <a:t>Column Cross Sections</a:t>
            </a:r>
            <a:endParaRPr lang="en-US" sz="900" dirty="0"/>
          </a:p>
        </p:txBody>
      </p:sp>
    </p:spTree>
    <p:extLst>
      <p:ext uri="{BB962C8B-B14F-4D97-AF65-F5344CB8AC3E}">
        <p14:creationId xmlns:p14="http://schemas.microsoft.com/office/powerpoint/2010/main" val="124887386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Trebuchet MS"/>
              <a:buNone/>
            </a:pPr>
            <a:r>
              <a:rPr lang="en-US" sz="3600" b="0" i="0" u="none" strike="noStrike" cap="none" baseline="0" dirty="0" smtClean="0">
                <a:solidFill>
                  <a:schemeClr val="accent1"/>
                </a:solidFill>
                <a:latin typeface="Trebuchet MS"/>
                <a:ea typeface="Trebuchet MS"/>
                <a:cs typeface="Trebuchet MS"/>
                <a:sym typeface="Trebuchet MS"/>
              </a:rPr>
              <a:t>Lateral</a:t>
            </a:r>
            <a:r>
              <a:rPr lang="en-US" sz="3600" b="0" i="0" u="none" strike="noStrike" cap="none" dirty="0" smtClean="0">
                <a:solidFill>
                  <a:schemeClr val="accent1"/>
                </a:solidFill>
                <a:latin typeface="Trebuchet MS"/>
                <a:ea typeface="Trebuchet MS"/>
                <a:cs typeface="Trebuchet MS"/>
                <a:sym typeface="Trebuchet MS"/>
              </a:rPr>
              <a:t> Force Resisting System </a:t>
            </a:r>
            <a:endParaRPr lang="en-US" sz="3600" b="0" i="0" u="none" strike="noStrike" cap="none" baseline="0" dirty="0">
              <a:solidFill>
                <a:schemeClr val="accent1"/>
              </a:solidFill>
              <a:latin typeface="Trebuchet MS"/>
              <a:ea typeface="Trebuchet MS"/>
              <a:cs typeface="Trebuchet MS"/>
              <a:sym typeface="Trebuchet MS"/>
            </a:endParaRPr>
          </a:p>
        </p:txBody>
      </p:sp>
      <p:sp>
        <p:nvSpPr>
          <p:cNvPr id="8" name="Shape 287"/>
          <p:cNvSpPr txBox="1">
            <a:spLocks noGrp="1"/>
          </p:cNvSpPr>
          <p:nvPr>
            <p:ph type="body" idx="1"/>
          </p:nvPr>
        </p:nvSpPr>
        <p:spPr>
          <a:xfrm>
            <a:off x="677334" y="1650162"/>
            <a:ext cx="8961967" cy="4621242"/>
          </a:xfrm>
          <a:prstGeom prst="rect">
            <a:avLst/>
          </a:prstGeom>
          <a:noFill/>
          <a:ln>
            <a:noFill/>
          </a:ln>
        </p:spPr>
        <p:txBody>
          <a:bodyPr lIns="91425" tIns="45700" rIns="91425" bIns="45700" anchor="t" anchorCtr="0">
            <a:noAutofit/>
          </a:bodyPr>
          <a:lstStyle/>
          <a:p>
            <a:pPr marL="342900" marR="0" lvl="0" indent="-342900" algn="l" rtl="0">
              <a:spcBef>
                <a:spcPts val="1000"/>
              </a:spcBef>
              <a:spcAft>
                <a:spcPts val="0"/>
              </a:spcAft>
              <a:buClr>
                <a:schemeClr val="accent1"/>
              </a:buClr>
              <a:buSzPct val="80000"/>
              <a:buFont typeface="Noto Symbol"/>
              <a:buChar char="●"/>
            </a:pPr>
            <a:r>
              <a:rPr lang="en-US" sz="2000" dirty="0" smtClean="0"/>
              <a:t>Step One: </a:t>
            </a:r>
          </a:p>
          <a:p>
            <a:pPr lvl="1" indent="-342900">
              <a:buFont typeface="Noto Symbol"/>
              <a:buChar char="●"/>
            </a:pPr>
            <a:r>
              <a:rPr lang="en-US" dirty="0" smtClean="0"/>
              <a:t>Identify the type of diaphragm the building is going to utilize </a:t>
            </a:r>
          </a:p>
          <a:p>
            <a:pPr>
              <a:buFont typeface="Noto Symbol"/>
              <a:buChar char="●"/>
            </a:pPr>
            <a:r>
              <a:rPr lang="en-US" dirty="0" smtClean="0"/>
              <a:t>Step Two: </a:t>
            </a:r>
          </a:p>
          <a:p>
            <a:pPr lvl="1">
              <a:buFont typeface="Noto Symbol"/>
              <a:buChar char="●"/>
            </a:pPr>
            <a:r>
              <a:rPr lang="en-US" dirty="0" smtClean="0"/>
              <a:t>Determine type/material, </a:t>
            </a:r>
            <a:r>
              <a:rPr lang="en-US" dirty="0"/>
              <a:t>as well as the </a:t>
            </a:r>
            <a:r>
              <a:rPr lang="en-US" dirty="0" smtClean="0"/>
              <a:t>location within the building, </a:t>
            </a:r>
            <a:r>
              <a:rPr lang="en-US" dirty="0"/>
              <a:t>of </a:t>
            </a:r>
            <a:r>
              <a:rPr lang="en-US" dirty="0" smtClean="0"/>
              <a:t>the vertical resisting elements</a:t>
            </a:r>
          </a:p>
          <a:p>
            <a:pPr>
              <a:buFont typeface="Noto Symbol"/>
              <a:buChar char="●"/>
            </a:pPr>
            <a:r>
              <a:rPr lang="en-US" dirty="0" smtClean="0"/>
              <a:t>Step Three: </a:t>
            </a:r>
          </a:p>
          <a:p>
            <a:pPr lvl="1">
              <a:buFont typeface="Noto Symbol"/>
              <a:buChar char="●"/>
            </a:pPr>
            <a:r>
              <a:rPr lang="en-US" dirty="0" smtClean="0"/>
              <a:t>Locate the Center of Rigidity and the Center of Mass for the building</a:t>
            </a:r>
          </a:p>
          <a:p>
            <a:pPr>
              <a:buFont typeface="Noto Symbol"/>
              <a:buChar char="●"/>
            </a:pPr>
            <a:r>
              <a:rPr lang="en-US" dirty="0" smtClean="0"/>
              <a:t>Step Four: </a:t>
            </a:r>
          </a:p>
          <a:p>
            <a:pPr lvl="1">
              <a:buFont typeface="Noto Symbol"/>
              <a:buChar char="●"/>
            </a:pPr>
            <a:r>
              <a:rPr lang="en-US" dirty="0" smtClean="0"/>
              <a:t>Use the forces found in the previous design steps to find the total shear that will need to be resisted </a:t>
            </a:r>
            <a:endParaRPr lang="en-US" dirty="0"/>
          </a:p>
          <a:p>
            <a:pPr>
              <a:buFont typeface="Noto Symbol"/>
              <a:buChar char="●"/>
            </a:pPr>
            <a:r>
              <a:rPr lang="en-US" dirty="0" smtClean="0"/>
              <a:t>Step Five: </a:t>
            </a:r>
          </a:p>
          <a:p>
            <a:pPr lvl="1">
              <a:buFont typeface="Noto Symbol"/>
              <a:buChar char="●"/>
            </a:pPr>
            <a:r>
              <a:rPr lang="en-US" dirty="0" smtClean="0"/>
              <a:t>Verify that the system in place will have the strength to counteract the shear found</a:t>
            </a:r>
          </a:p>
          <a:p>
            <a:pPr marL="400050" lvl="1" indent="0">
              <a:buNone/>
            </a:pPr>
            <a:endParaRPr lang="en-US" b="1" dirty="0" smtClean="0"/>
          </a:p>
        </p:txBody>
      </p:sp>
    </p:spTree>
    <p:extLst>
      <p:ext uri="{BB962C8B-B14F-4D97-AF65-F5344CB8AC3E}">
        <p14:creationId xmlns:p14="http://schemas.microsoft.com/office/powerpoint/2010/main" val="348718418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982133" y="135010"/>
            <a:ext cx="8596668" cy="1320800"/>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Trebuchet MS"/>
              <a:buNone/>
            </a:pPr>
            <a:r>
              <a:rPr lang="en-US" sz="3600" b="0" i="0" u="none" strike="noStrike" cap="none" baseline="0" dirty="0" smtClean="0">
                <a:solidFill>
                  <a:schemeClr val="accent1"/>
                </a:solidFill>
                <a:latin typeface="Trebuchet MS"/>
                <a:ea typeface="Trebuchet MS"/>
                <a:cs typeface="Trebuchet MS"/>
                <a:sym typeface="Trebuchet MS"/>
              </a:rPr>
              <a:t>RISA Gravity Model</a:t>
            </a:r>
            <a:endParaRPr lang="en-US" sz="3600" b="0" i="0" u="none" strike="noStrike" cap="none" baseline="0" dirty="0">
              <a:solidFill>
                <a:schemeClr val="accent1"/>
              </a:solidFill>
              <a:latin typeface="Trebuchet MS"/>
              <a:ea typeface="Trebuchet MS"/>
              <a:cs typeface="Trebuchet MS"/>
              <a:sym typeface="Trebuchet MS"/>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168" t="1915" r="4605" b="3472"/>
          <a:stretch/>
        </p:blipFill>
        <p:spPr>
          <a:xfrm>
            <a:off x="1868373" y="714532"/>
            <a:ext cx="7628087" cy="5791296"/>
          </a:xfrm>
          <a:prstGeom prst="rect">
            <a:avLst/>
          </a:prstGeom>
        </p:spPr>
      </p:pic>
      <p:graphicFrame>
        <p:nvGraphicFramePr>
          <p:cNvPr id="5" name="Content Placeholder 4"/>
          <p:cNvGraphicFramePr>
            <a:graphicFrameLocks noGrp="1"/>
          </p:cNvGraphicFramePr>
          <p:nvPr>
            <p:ph sz="half" idx="4294967295"/>
            <p:extLst>
              <p:ext uri="{D42A27DB-BD31-4B8C-83A1-F6EECF244321}">
                <p14:modId xmlns:p14="http://schemas.microsoft.com/office/powerpoint/2010/main" val="292918551"/>
              </p:ext>
            </p:extLst>
          </p:nvPr>
        </p:nvGraphicFramePr>
        <p:xfrm>
          <a:off x="280710" y="268900"/>
          <a:ext cx="2279147" cy="2373820"/>
        </p:xfrm>
        <a:graphic>
          <a:graphicData uri="http://schemas.openxmlformats.org/drawingml/2006/table">
            <a:tbl>
              <a:tblPr firstRow="1" bandRow="1"/>
              <a:tblGrid>
                <a:gridCol w="635357"/>
                <a:gridCol w="1643790"/>
              </a:tblGrid>
              <a:tr h="279419">
                <a:tc gridSpan="2">
                  <a:txBody>
                    <a:bodyPr/>
                    <a:lstStyle/>
                    <a:p>
                      <a:pPr algn="ctr"/>
                      <a:r>
                        <a:rPr lang="en-US" sz="1200" b="1" u="sng" dirty="0" smtClean="0">
                          <a:solidFill>
                            <a:schemeClr val="tx1"/>
                          </a:solidFill>
                        </a:rPr>
                        <a:t>Model Key</a:t>
                      </a:r>
                      <a:endParaRPr lang="en-US" sz="1200" b="1" u="sng" dirty="0">
                        <a:solidFill>
                          <a:schemeClr val="tx1"/>
                        </a:solidFill>
                      </a:endParaRPr>
                    </a:p>
                  </a:txBody>
                  <a:tcPr/>
                </a:tc>
                <a:tc hMerge="1">
                  <a:txBody>
                    <a:bodyPr/>
                    <a:lstStyle/>
                    <a:p>
                      <a:endParaRPr lang="en-US" dirty="0"/>
                    </a:p>
                  </a:txBody>
                  <a:tcPr/>
                </a:tc>
              </a:tr>
              <a:tr h="287510">
                <a:tc>
                  <a:txBody>
                    <a:bodyPr/>
                    <a:lstStyle/>
                    <a:p>
                      <a:r>
                        <a:rPr lang="en-US" sz="1200" dirty="0" smtClean="0">
                          <a:solidFill>
                            <a:srgbClr val="66FF33"/>
                          </a:solidFill>
                        </a:rPr>
                        <a:t>Green</a:t>
                      </a:r>
                      <a:endParaRPr lang="en-US" sz="1200" dirty="0">
                        <a:solidFill>
                          <a:srgbClr val="66FF33"/>
                        </a:solidFill>
                      </a:endParaRPr>
                    </a:p>
                  </a:txBody>
                  <a:tcPr/>
                </a:tc>
                <a:tc>
                  <a:txBody>
                    <a:bodyPr/>
                    <a:lstStyle/>
                    <a:p>
                      <a:r>
                        <a:rPr lang="en-US" sz="1200" dirty="0" smtClean="0"/>
                        <a:t>E-W Spandrels</a:t>
                      </a:r>
                      <a:endParaRPr lang="en-US" sz="1200" dirty="0"/>
                    </a:p>
                  </a:txBody>
                  <a:tcPr/>
                </a:tc>
              </a:tr>
              <a:tr h="283300">
                <a:tc>
                  <a:txBody>
                    <a:bodyPr/>
                    <a:lstStyle/>
                    <a:p>
                      <a:r>
                        <a:rPr lang="en-US" sz="1200" dirty="0" smtClean="0">
                          <a:solidFill>
                            <a:srgbClr val="FF0000"/>
                          </a:solidFill>
                        </a:rPr>
                        <a:t>Red</a:t>
                      </a:r>
                      <a:endParaRPr lang="en-US" sz="1200" dirty="0">
                        <a:solidFill>
                          <a:srgbClr val="FF0000"/>
                        </a:solidFill>
                      </a:endParaRPr>
                    </a:p>
                  </a:txBody>
                  <a:tcPr/>
                </a:tc>
                <a:tc>
                  <a:txBody>
                    <a:bodyPr/>
                    <a:lstStyle/>
                    <a:p>
                      <a:r>
                        <a:rPr lang="en-US" sz="1200" dirty="0" smtClean="0"/>
                        <a:t>N-S Spandrels</a:t>
                      </a:r>
                      <a:endParaRPr lang="en-US" sz="1200" dirty="0"/>
                    </a:p>
                  </a:txBody>
                  <a:tcPr/>
                </a:tc>
              </a:tr>
              <a:tr h="283300">
                <a:tc>
                  <a:txBody>
                    <a:bodyPr/>
                    <a:lstStyle/>
                    <a:p>
                      <a:r>
                        <a:rPr lang="en-US" sz="1200" dirty="0" smtClean="0">
                          <a:solidFill>
                            <a:srgbClr val="0000FF"/>
                          </a:solidFill>
                        </a:rPr>
                        <a:t>Blue</a:t>
                      </a:r>
                      <a:endParaRPr lang="en-US" sz="1200" dirty="0">
                        <a:solidFill>
                          <a:srgbClr val="0000FF"/>
                        </a:solidFill>
                      </a:endParaRPr>
                    </a:p>
                  </a:txBody>
                  <a:tcPr/>
                </a:tc>
                <a:tc>
                  <a:txBody>
                    <a:bodyPr/>
                    <a:lstStyle/>
                    <a:p>
                      <a:r>
                        <a:rPr lang="en-US" sz="1200" dirty="0" smtClean="0"/>
                        <a:t>Main Girders</a:t>
                      </a:r>
                      <a:endParaRPr lang="en-US" sz="1200" dirty="0"/>
                    </a:p>
                  </a:txBody>
                  <a:tcPr/>
                </a:tc>
              </a:tr>
              <a:tr h="283300">
                <a:tc>
                  <a:txBody>
                    <a:bodyPr/>
                    <a:lstStyle/>
                    <a:p>
                      <a:r>
                        <a:rPr lang="en-US" sz="1200" dirty="0" smtClean="0">
                          <a:solidFill>
                            <a:srgbClr val="FF00FF"/>
                          </a:solidFill>
                        </a:rPr>
                        <a:t>Purple</a:t>
                      </a:r>
                      <a:endParaRPr lang="en-US" sz="1200" dirty="0">
                        <a:solidFill>
                          <a:srgbClr val="FF00FF"/>
                        </a:solidFill>
                      </a:endParaRPr>
                    </a:p>
                  </a:txBody>
                  <a:tcPr/>
                </a:tc>
                <a:tc>
                  <a:txBody>
                    <a:bodyPr/>
                    <a:lstStyle/>
                    <a:p>
                      <a:r>
                        <a:rPr lang="en-US" sz="1200" dirty="0" smtClean="0"/>
                        <a:t>1</a:t>
                      </a:r>
                      <a:r>
                        <a:rPr lang="en-US" sz="1200" baseline="30000" dirty="0" smtClean="0"/>
                        <a:t>st</a:t>
                      </a:r>
                      <a:r>
                        <a:rPr lang="en-US" sz="1200" dirty="0" smtClean="0"/>
                        <a:t>/2</a:t>
                      </a:r>
                      <a:r>
                        <a:rPr lang="en-US" sz="1200" baseline="30000" dirty="0" smtClean="0"/>
                        <a:t>nd</a:t>
                      </a:r>
                      <a:r>
                        <a:rPr lang="en-US" sz="1200" dirty="0" smtClean="0"/>
                        <a:t> Floor Columns</a:t>
                      </a:r>
                      <a:endParaRPr lang="en-US" sz="1200" dirty="0"/>
                    </a:p>
                  </a:txBody>
                  <a:tcPr/>
                </a:tc>
              </a:tr>
              <a:tr h="318997">
                <a:tc>
                  <a:txBody>
                    <a:bodyPr/>
                    <a:lstStyle/>
                    <a:p>
                      <a:r>
                        <a:rPr lang="en-US" sz="1200" dirty="0" smtClean="0">
                          <a:solidFill>
                            <a:schemeClr val="bg1">
                              <a:lumMod val="65000"/>
                            </a:schemeClr>
                          </a:solidFill>
                        </a:rPr>
                        <a:t>Grey</a:t>
                      </a:r>
                      <a:endParaRPr lang="en-US" sz="1200" dirty="0">
                        <a:solidFill>
                          <a:schemeClr val="bg1">
                            <a:lumMod val="65000"/>
                          </a:schemeClr>
                        </a:solidFill>
                      </a:endParaRPr>
                    </a:p>
                  </a:txBody>
                  <a:tcPr/>
                </a:tc>
                <a:tc>
                  <a:txBody>
                    <a:bodyPr/>
                    <a:lstStyle/>
                    <a:p>
                      <a:r>
                        <a:rPr lang="en-US" sz="1200" dirty="0" smtClean="0"/>
                        <a:t>3</a:t>
                      </a:r>
                      <a:r>
                        <a:rPr lang="en-US" sz="1200" baseline="30000" dirty="0" smtClean="0"/>
                        <a:t>rd</a:t>
                      </a:r>
                      <a:r>
                        <a:rPr lang="en-US" sz="1200" baseline="0" dirty="0" smtClean="0"/>
                        <a:t>/4</a:t>
                      </a:r>
                      <a:r>
                        <a:rPr lang="en-US" sz="1200" baseline="30000" dirty="0" smtClean="0"/>
                        <a:t>th</a:t>
                      </a:r>
                      <a:r>
                        <a:rPr lang="en-US" sz="1200" baseline="0" dirty="0" smtClean="0"/>
                        <a:t> Floor Columns</a:t>
                      </a:r>
                      <a:endParaRPr lang="en-US" sz="1200" dirty="0"/>
                    </a:p>
                  </a:txBody>
                  <a:tcPr/>
                </a:tc>
              </a:tr>
              <a:tr h="318997">
                <a:tc>
                  <a:txBody>
                    <a:bodyPr/>
                    <a:lstStyle/>
                    <a:p>
                      <a:endParaRPr lang="en-US" sz="1200" dirty="0">
                        <a:solidFill>
                          <a:schemeClr val="bg1">
                            <a:lumMod val="65000"/>
                          </a:schemeClr>
                        </a:solidFill>
                      </a:endParaRPr>
                    </a:p>
                  </a:txBody>
                  <a:tcPr/>
                </a:tc>
                <a:tc>
                  <a:txBody>
                    <a:bodyPr/>
                    <a:lstStyle/>
                    <a:p>
                      <a:r>
                        <a:rPr lang="en-US" sz="1200" dirty="0" smtClean="0"/>
                        <a:t>Pinned Support</a:t>
                      </a:r>
                      <a:endParaRPr lang="en-US" sz="1200" dirty="0"/>
                    </a:p>
                  </a:txBody>
                  <a:tcPr/>
                </a:tc>
              </a:tr>
              <a:tr h="318997">
                <a:tc>
                  <a:txBody>
                    <a:bodyPr/>
                    <a:lstStyle/>
                    <a:p>
                      <a:endParaRPr lang="en-US" sz="1200" dirty="0">
                        <a:solidFill>
                          <a:schemeClr val="bg1">
                            <a:lumMod val="65000"/>
                          </a:schemeClr>
                        </a:solidFill>
                      </a:endParaRPr>
                    </a:p>
                  </a:txBody>
                  <a:tcPr/>
                </a:tc>
                <a:tc>
                  <a:txBody>
                    <a:bodyPr/>
                    <a:lstStyle/>
                    <a:p>
                      <a:r>
                        <a:rPr lang="en-US" sz="1200" dirty="0" smtClean="0"/>
                        <a:t>Moment Release</a:t>
                      </a:r>
                      <a:endParaRPr lang="en-US" sz="1200" dirty="0"/>
                    </a:p>
                  </a:txBody>
                  <a:tcPr/>
                </a:tc>
              </a:tr>
            </a:tbl>
          </a:graphicData>
        </a:graphic>
      </p:graphicFrame>
      <p:pic>
        <p:nvPicPr>
          <p:cNvPr id="6" name="Picture 5"/>
          <p:cNvPicPr>
            <a:picLocks noChangeAspect="1"/>
          </p:cNvPicPr>
          <p:nvPr/>
        </p:nvPicPr>
        <p:blipFill>
          <a:blip r:embed="rId4"/>
          <a:stretch>
            <a:fillRect/>
          </a:stretch>
        </p:blipFill>
        <p:spPr>
          <a:xfrm>
            <a:off x="390243" y="2044036"/>
            <a:ext cx="417700" cy="233912"/>
          </a:xfrm>
          <a:prstGeom prst="rect">
            <a:avLst/>
          </a:prstGeom>
        </p:spPr>
      </p:pic>
      <p:pic>
        <p:nvPicPr>
          <p:cNvPr id="8" name="Picture 7"/>
          <p:cNvPicPr>
            <a:picLocks noChangeAspect="1"/>
          </p:cNvPicPr>
          <p:nvPr/>
        </p:nvPicPr>
        <p:blipFill rotWithShape="1">
          <a:blip r:embed="rId5"/>
          <a:srcRect l="10318" t="27084" r="7143" b="22917"/>
          <a:stretch/>
        </p:blipFill>
        <p:spPr>
          <a:xfrm>
            <a:off x="425004" y="2379985"/>
            <a:ext cx="348177" cy="160697"/>
          </a:xfrm>
          <a:prstGeom prst="rect">
            <a:avLst/>
          </a:prstGeom>
        </p:spPr>
      </p:pic>
      <p:sp>
        <p:nvSpPr>
          <p:cNvPr id="7" name="TextBox 6"/>
          <p:cNvSpPr txBox="1"/>
          <p:nvPr/>
        </p:nvSpPr>
        <p:spPr>
          <a:xfrm>
            <a:off x="4526910" y="6440711"/>
            <a:ext cx="3702489" cy="230832"/>
          </a:xfrm>
          <a:prstGeom prst="rect">
            <a:avLst/>
          </a:prstGeom>
          <a:noFill/>
        </p:spPr>
        <p:txBody>
          <a:bodyPr wrap="square" rtlCol="0">
            <a:spAutoFit/>
          </a:bodyPr>
          <a:lstStyle/>
          <a:p>
            <a:r>
              <a:rPr lang="en-US" sz="900" dirty="0" smtClean="0"/>
              <a:t>Figure 8: RISA Model (ISO View)</a:t>
            </a:r>
            <a:endParaRPr lang="en-US" sz="900" dirty="0"/>
          </a:p>
        </p:txBody>
      </p:sp>
    </p:spTree>
    <p:extLst>
      <p:ext uri="{BB962C8B-B14F-4D97-AF65-F5344CB8AC3E}">
        <p14:creationId xmlns:p14="http://schemas.microsoft.com/office/powerpoint/2010/main" val="122034339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1058545" y="342900"/>
            <a:ext cx="8596668" cy="1320800"/>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Trebuchet MS"/>
              <a:buNone/>
            </a:pPr>
            <a:r>
              <a:rPr lang="en-US" sz="3600" b="0" i="0" u="none" strike="noStrike" cap="none" baseline="0" dirty="0" smtClean="0">
                <a:solidFill>
                  <a:schemeClr val="accent1"/>
                </a:solidFill>
                <a:latin typeface="Trebuchet MS"/>
                <a:ea typeface="Trebuchet MS"/>
                <a:cs typeface="Trebuchet MS"/>
                <a:sym typeface="Trebuchet MS"/>
              </a:rPr>
              <a:t>RISA LFRS Model</a:t>
            </a:r>
            <a:endParaRPr lang="en-US" sz="3600" b="0" i="0" u="none" strike="noStrike" cap="none" baseline="0" dirty="0">
              <a:solidFill>
                <a:schemeClr val="accent1"/>
              </a:solidFill>
              <a:latin typeface="Trebuchet MS"/>
              <a:ea typeface="Trebuchet MS"/>
              <a:cs typeface="Trebuchet MS"/>
              <a:sym typeface="Trebuchet MS"/>
            </a:endParaRPr>
          </a:p>
        </p:txBody>
      </p:sp>
      <p:graphicFrame>
        <p:nvGraphicFramePr>
          <p:cNvPr id="5" name="Content Placeholder 4"/>
          <p:cNvGraphicFramePr>
            <a:graphicFrameLocks noGrp="1"/>
          </p:cNvGraphicFramePr>
          <p:nvPr>
            <p:ph sz="half" idx="4294967295"/>
            <p:extLst>
              <p:ext uri="{D42A27DB-BD31-4B8C-83A1-F6EECF244321}">
                <p14:modId xmlns:p14="http://schemas.microsoft.com/office/powerpoint/2010/main" val="644913607"/>
              </p:ext>
            </p:extLst>
          </p:nvPr>
        </p:nvGraphicFramePr>
        <p:xfrm>
          <a:off x="8172527" y="2681744"/>
          <a:ext cx="2279147" cy="1983429"/>
        </p:xfrm>
        <a:graphic>
          <a:graphicData uri="http://schemas.openxmlformats.org/drawingml/2006/table">
            <a:tbl>
              <a:tblPr firstRow="1" bandRow="1"/>
              <a:tblGrid>
                <a:gridCol w="635357"/>
                <a:gridCol w="1643790"/>
              </a:tblGrid>
              <a:tr h="279419">
                <a:tc gridSpan="2">
                  <a:txBody>
                    <a:bodyPr/>
                    <a:lstStyle/>
                    <a:p>
                      <a:pPr algn="ctr"/>
                      <a:r>
                        <a:rPr lang="en-US" sz="1200" b="1" u="sng" dirty="0" smtClean="0">
                          <a:solidFill>
                            <a:schemeClr val="tx1"/>
                          </a:solidFill>
                        </a:rPr>
                        <a:t>Model Key</a:t>
                      </a:r>
                      <a:endParaRPr lang="en-US" sz="1200" b="1" u="sng" dirty="0">
                        <a:solidFill>
                          <a:schemeClr val="tx1"/>
                        </a:solidFill>
                      </a:endParaRPr>
                    </a:p>
                  </a:txBody>
                  <a:tcPr/>
                </a:tc>
                <a:tc hMerge="1">
                  <a:txBody>
                    <a:bodyPr/>
                    <a:lstStyle/>
                    <a:p>
                      <a:endParaRPr lang="en-US" dirty="0"/>
                    </a:p>
                  </a:txBody>
                  <a:tcPr/>
                </a:tc>
              </a:tr>
              <a:tr h="287510">
                <a:tc>
                  <a:txBody>
                    <a:bodyPr/>
                    <a:lstStyle/>
                    <a:p>
                      <a:r>
                        <a:rPr lang="en-US" sz="1200" dirty="0" smtClean="0">
                          <a:solidFill>
                            <a:srgbClr val="66FF33"/>
                          </a:solidFill>
                        </a:rPr>
                        <a:t>Green</a:t>
                      </a:r>
                      <a:endParaRPr lang="en-US" sz="1200" dirty="0">
                        <a:solidFill>
                          <a:srgbClr val="66FF33"/>
                        </a:solidFill>
                      </a:endParaRPr>
                    </a:p>
                  </a:txBody>
                  <a:tcPr/>
                </a:tc>
                <a:tc>
                  <a:txBody>
                    <a:bodyPr/>
                    <a:lstStyle/>
                    <a:p>
                      <a:r>
                        <a:rPr lang="en-US" sz="1200" dirty="0" smtClean="0"/>
                        <a:t>Girders</a:t>
                      </a:r>
                      <a:endParaRPr lang="en-US" sz="1200" dirty="0"/>
                    </a:p>
                  </a:txBody>
                  <a:tcPr/>
                </a:tc>
              </a:tr>
              <a:tr h="283300">
                <a:tc>
                  <a:txBody>
                    <a:bodyPr/>
                    <a:lstStyle/>
                    <a:p>
                      <a:r>
                        <a:rPr lang="en-US" sz="1200" dirty="0" smtClean="0">
                          <a:solidFill>
                            <a:srgbClr val="FF0000"/>
                          </a:solidFill>
                        </a:rPr>
                        <a:t>Red</a:t>
                      </a:r>
                      <a:endParaRPr lang="en-US" sz="1200"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3</a:t>
                      </a:r>
                      <a:r>
                        <a:rPr lang="en-US" sz="1200" baseline="30000" dirty="0" smtClean="0"/>
                        <a:t>rd</a:t>
                      </a:r>
                      <a:r>
                        <a:rPr lang="en-US" sz="1200" baseline="0" dirty="0" smtClean="0"/>
                        <a:t>/4</a:t>
                      </a:r>
                      <a:r>
                        <a:rPr lang="en-US" sz="1200" baseline="30000" dirty="0" smtClean="0"/>
                        <a:t>th</a:t>
                      </a:r>
                      <a:r>
                        <a:rPr lang="en-US" sz="1200" baseline="0" dirty="0" smtClean="0"/>
                        <a:t> Floor Columns</a:t>
                      </a:r>
                      <a:endParaRPr lang="en-US" sz="1200" dirty="0" smtClean="0"/>
                    </a:p>
                  </a:txBody>
                  <a:tcPr/>
                </a:tc>
              </a:tr>
              <a:tr h="283300">
                <a:tc>
                  <a:txBody>
                    <a:bodyPr/>
                    <a:lstStyle/>
                    <a:p>
                      <a:r>
                        <a:rPr lang="en-US" sz="1200" dirty="0" smtClean="0">
                          <a:solidFill>
                            <a:schemeClr val="bg1">
                              <a:lumMod val="65000"/>
                            </a:schemeClr>
                          </a:solidFill>
                        </a:rPr>
                        <a:t>Grey</a:t>
                      </a:r>
                      <a:endParaRPr lang="en-US" sz="1200" dirty="0">
                        <a:solidFill>
                          <a:schemeClr val="bg1">
                            <a:lumMod val="65000"/>
                          </a:schemeClr>
                        </a:solidFill>
                      </a:endParaRPr>
                    </a:p>
                  </a:txBody>
                  <a:tcPr/>
                </a:tc>
                <a:tc>
                  <a:txBody>
                    <a:bodyPr/>
                    <a:lstStyle/>
                    <a:p>
                      <a:r>
                        <a:rPr lang="en-US" sz="1200" dirty="0" smtClean="0"/>
                        <a:t>1</a:t>
                      </a:r>
                      <a:r>
                        <a:rPr lang="en-US" sz="1200" baseline="30000" dirty="0" smtClean="0"/>
                        <a:t>st</a:t>
                      </a:r>
                      <a:r>
                        <a:rPr lang="en-US" sz="1200" dirty="0" smtClean="0"/>
                        <a:t>/2</a:t>
                      </a:r>
                      <a:r>
                        <a:rPr lang="en-US" sz="1200" baseline="30000" dirty="0" smtClean="0"/>
                        <a:t>nd</a:t>
                      </a:r>
                      <a:r>
                        <a:rPr lang="en-US" sz="1200" dirty="0" smtClean="0"/>
                        <a:t> Floor Columns</a:t>
                      </a:r>
                      <a:endParaRPr lang="en-US" sz="1200" dirty="0"/>
                    </a:p>
                  </a:txBody>
                  <a:tcPr/>
                </a:tc>
              </a:tr>
              <a:tr h="283300">
                <a:tc>
                  <a:txBody>
                    <a:bodyPr/>
                    <a:lstStyle/>
                    <a:p>
                      <a:r>
                        <a:rPr lang="en-US" sz="1200" dirty="0" smtClean="0">
                          <a:solidFill>
                            <a:srgbClr val="0000FF"/>
                          </a:solidFill>
                        </a:rPr>
                        <a:t>Blue</a:t>
                      </a:r>
                      <a:endParaRPr lang="en-US" sz="1200" dirty="0">
                        <a:solidFill>
                          <a:srgbClr val="0000FF"/>
                        </a:solidFill>
                      </a:endParaRPr>
                    </a:p>
                  </a:txBody>
                  <a:tcPr/>
                </a:tc>
                <a:tc>
                  <a:txBody>
                    <a:bodyPr/>
                    <a:lstStyle/>
                    <a:p>
                      <a:r>
                        <a:rPr lang="en-US" sz="1200" dirty="0" smtClean="0"/>
                        <a:t>Tube Cross Bracing</a:t>
                      </a:r>
                      <a:endParaRPr lang="en-US" sz="1200" dirty="0"/>
                    </a:p>
                  </a:txBody>
                  <a:tcPr/>
                </a:tc>
              </a:tr>
              <a:tr h="283300">
                <a:tc>
                  <a:txBody>
                    <a:bodyPr/>
                    <a:lstStyle/>
                    <a:p>
                      <a:endParaRPr lang="en-US" sz="1200" dirty="0">
                        <a:solidFill>
                          <a:srgbClr val="0000FF"/>
                        </a:solidFill>
                      </a:endParaRPr>
                    </a:p>
                  </a:txBody>
                  <a:tcPr/>
                </a:tc>
                <a:tc>
                  <a:txBody>
                    <a:bodyPr/>
                    <a:lstStyle/>
                    <a:p>
                      <a:r>
                        <a:rPr lang="en-US" sz="1200" dirty="0" smtClean="0"/>
                        <a:t>Pinned</a:t>
                      </a:r>
                      <a:r>
                        <a:rPr lang="en-US" sz="1200" baseline="0" dirty="0" smtClean="0"/>
                        <a:t> Support</a:t>
                      </a:r>
                      <a:endParaRPr lang="en-US" sz="1200" dirty="0"/>
                    </a:p>
                  </a:txBody>
                  <a:tcPr/>
                </a:tc>
              </a:tr>
              <a:tr h="283300">
                <a:tc>
                  <a:txBody>
                    <a:bodyPr/>
                    <a:lstStyle/>
                    <a:p>
                      <a:endParaRPr lang="en-US" sz="1200" dirty="0">
                        <a:solidFill>
                          <a:srgbClr val="0000FF"/>
                        </a:solidFill>
                      </a:endParaRPr>
                    </a:p>
                  </a:txBody>
                  <a:tcPr/>
                </a:tc>
                <a:tc>
                  <a:txBody>
                    <a:bodyPr/>
                    <a:lstStyle/>
                    <a:p>
                      <a:r>
                        <a:rPr lang="en-US" sz="1200" dirty="0" smtClean="0"/>
                        <a:t>Moment Releases</a:t>
                      </a:r>
                      <a:endParaRPr lang="en-US" sz="1200" dirty="0"/>
                    </a:p>
                  </a:txBody>
                  <a:tcPr/>
                </a:tc>
              </a:tr>
            </a:tbl>
          </a:graphicData>
        </a:graphic>
      </p:graphicFrame>
      <p:pic>
        <p:nvPicPr>
          <p:cNvPr id="2" name="Picture 1"/>
          <p:cNvPicPr>
            <a:picLocks noChangeAspect="1"/>
          </p:cNvPicPr>
          <p:nvPr/>
        </p:nvPicPr>
        <p:blipFill>
          <a:blip r:embed="rId3"/>
          <a:stretch>
            <a:fillRect/>
          </a:stretch>
        </p:blipFill>
        <p:spPr>
          <a:xfrm>
            <a:off x="5738091" y="1189816"/>
            <a:ext cx="2161958" cy="4967287"/>
          </a:xfrm>
          <a:prstGeom prst="rect">
            <a:avLst/>
          </a:prstGeom>
        </p:spPr>
      </p:pic>
      <p:pic>
        <p:nvPicPr>
          <p:cNvPr id="8" name="Picture 7"/>
          <p:cNvPicPr>
            <a:picLocks noChangeAspect="1"/>
          </p:cNvPicPr>
          <p:nvPr/>
        </p:nvPicPr>
        <p:blipFill>
          <a:blip r:embed="rId4"/>
          <a:stretch>
            <a:fillRect/>
          </a:stretch>
        </p:blipFill>
        <p:spPr>
          <a:xfrm>
            <a:off x="8294117" y="4149652"/>
            <a:ext cx="392683" cy="219903"/>
          </a:xfrm>
          <a:prstGeom prst="rect">
            <a:avLst/>
          </a:prstGeom>
        </p:spPr>
      </p:pic>
      <p:pic>
        <p:nvPicPr>
          <p:cNvPr id="4" name="Picture 3"/>
          <p:cNvPicPr>
            <a:picLocks noChangeAspect="1"/>
          </p:cNvPicPr>
          <p:nvPr/>
        </p:nvPicPr>
        <p:blipFill>
          <a:blip r:embed="rId5"/>
          <a:stretch>
            <a:fillRect/>
          </a:stretch>
        </p:blipFill>
        <p:spPr>
          <a:xfrm>
            <a:off x="741804" y="1174750"/>
            <a:ext cx="4252913" cy="5304638"/>
          </a:xfrm>
          <a:prstGeom prst="rect">
            <a:avLst/>
          </a:prstGeom>
        </p:spPr>
      </p:pic>
      <p:pic>
        <p:nvPicPr>
          <p:cNvPr id="9" name="Picture 8"/>
          <p:cNvPicPr>
            <a:picLocks noChangeAspect="1"/>
          </p:cNvPicPr>
          <p:nvPr/>
        </p:nvPicPr>
        <p:blipFill rotWithShape="1">
          <a:blip r:embed="rId6"/>
          <a:srcRect l="10318" t="27084" r="7143" b="22917"/>
          <a:stretch/>
        </p:blipFill>
        <p:spPr>
          <a:xfrm>
            <a:off x="8294117" y="4437016"/>
            <a:ext cx="348177" cy="160697"/>
          </a:xfrm>
          <a:prstGeom prst="rect">
            <a:avLst/>
          </a:prstGeom>
        </p:spPr>
      </p:pic>
      <p:sp>
        <p:nvSpPr>
          <p:cNvPr id="10" name="TextBox 9"/>
          <p:cNvSpPr txBox="1"/>
          <p:nvPr/>
        </p:nvSpPr>
        <p:spPr>
          <a:xfrm>
            <a:off x="1584610" y="6377836"/>
            <a:ext cx="3702489" cy="230832"/>
          </a:xfrm>
          <a:prstGeom prst="rect">
            <a:avLst/>
          </a:prstGeom>
          <a:noFill/>
        </p:spPr>
        <p:txBody>
          <a:bodyPr wrap="square" rtlCol="0">
            <a:spAutoFit/>
          </a:bodyPr>
          <a:lstStyle/>
          <a:p>
            <a:r>
              <a:rPr lang="en-US" sz="900" dirty="0" smtClean="0"/>
              <a:t>Figure </a:t>
            </a:r>
            <a:r>
              <a:rPr lang="en-US" sz="900" dirty="0"/>
              <a:t>9</a:t>
            </a:r>
            <a:r>
              <a:rPr lang="en-US" sz="900" dirty="0" smtClean="0"/>
              <a:t>: Lateral Force Resisting System Detail</a:t>
            </a:r>
            <a:endParaRPr lang="en-US" sz="900" dirty="0"/>
          </a:p>
        </p:txBody>
      </p:sp>
      <p:sp>
        <p:nvSpPr>
          <p:cNvPr id="11" name="TextBox 10"/>
          <p:cNvSpPr txBox="1"/>
          <p:nvPr/>
        </p:nvSpPr>
        <p:spPr>
          <a:xfrm>
            <a:off x="5370878" y="6379338"/>
            <a:ext cx="3702489" cy="230832"/>
          </a:xfrm>
          <a:prstGeom prst="rect">
            <a:avLst/>
          </a:prstGeom>
          <a:noFill/>
        </p:spPr>
        <p:txBody>
          <a:bodyPr wrap="square" rtlCol="0">
            <a:spAutoFit/>
          </a:bodyPr>
          <a:lstStyle/>
          <a:p>
            <a:r>
              <a:rPr lang="en-US" sz="900" dirty="0" smtClean="0"/>
              <a:t>Figure 10: RISA Model - Lateral Force Resisting System </a:t>
            </a:r>
            <a:endParaRPr lang="en-US" sz="900" dirty="0"/>
          </a:p>
        </p:txBody>
      </p:sp>
    </p:spTree>
    <p:extLst>
      <p:ext uri="{BB962C8B-B14F-4D97-AF65-F5344CB8AC3E}">
        <p14:creationId xmlns:p14="http://schemas.microsoft.com/office/powerpoint/2010/main" val="57722320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prstGeom prst="rect">
            <a:avLst/>
          </a:prstGeom>
          <a:noFill/>
          <a:ln>
            <a:noFill/>
          </a:ln>
        </p:spPr>
        <p:txBody>
          <a:bodyPr lIns="91425" tIns="45700" rIns="91425" bIns="45700" anchor="t" anchorCtr="0">
            <a:noAutofit/>
          </a:bodyPr>
          <a:lstStyle/>
          <a:p>
            <a:pPr lvl="0" algn="ctr">
              <a:buSzPct val="25000"/>
            </a:pPr>
            <a:r>
              <a:rPr lang="en-US" dirty="0" smtClean="0">
                <a:ea typeface="Trebuchet MS"/>
                <a:cs typeface="Trebuchet MS"/>
                <a:sym typeface="Trebuchet MS"/>
              </a:rPr>
              <a:t>RISA 3D Solutions</a:t>
            </a:r>
            <a:endParaRPr lang="en-US" sz="3600" b="0" i="0" u="none" strike="noStrike" cap="none" baseline="0" dirty="0">
              <a:solidFill>
                <a:schemeClr val="accent1"/>
              </a:solidFill>
              <a:latin typeface="Trebuchet MS"/>
              <a:ea typeface="Trebuchet MS"/>
              <a:cs typeface="Trebuchet MS"/>
              <a:sym typeface="Trebuchet MS"/>
            </a:endParaRPr>
          </a:p>
        </p:txBody>
      </p:sp>
      <p:sp>
        <p:nvSpPr>
          <p:cNvPr id="5" name="Shape 287"/>
          <p:cNvSpPr txBox="1">
            <a:spLocks noGrp="1"/>
          </p:cNvSpPr>
          <p:nvPr>
            <p:ph type="body" idx="1"/>
          </p:nvPr>
        </p:nvSpPr>
        <p:spPr>
          <a:xfrm>
            <a:off x="927500" y="1375516"/>
            <a:ext cx="9070515" cy="4301384"/>
          </a:xfrm>
          <a:prstGeom prst="rect">
            <a:avLst/>
          </a:prstGeom>
          <a:noFill/>
          <a:ln>
            <a:noFill/>
          </a:ln>
        </p:spPr>
        <p:txBody>
          <a:bodyPr lIns="91425" tIns="45700" rIns="91425" bIns="45700" anchor="t" anchorCtr="0">
            <a:noAutofit/>
          </a:bodyPr>
          <a:lstStyle/>
          <a:p>
            <a:pPr>
              <a:buFont typeface="Noto Symbol"/>
              <a:buChar char="●"/>
            </a:pPr>
            <a:r>
              <a:rPr lang="en-US" dirty="0" smtClean="0"/>
              <a:t>Gravity System</a:t>
            </a:r>
          </a:p>
          <a:p>
            <a:pPr lvl="1">
              <a:buFont typeface="Noto Symbol"/>
              <a:buChar char="●"/>
            </a:pPr>
            <a:r>
              <a:rPr lang="en-US" dirty="0" smtClean="0"/>
              <a:t>Moments and axial forces were under the design limits</a:t>
            </a:r>
          </a:p>
          <a:p>
            <a:pPr lvl="1"/>
            <a:r>
              <a:rPr lang="en-US" dirty="0" smtClean="0"/>
              <a:t>Initial deflections were high and exceeded maximum deflections</a:t>
            </a:r>
          </a:p>
          <a:p>
            <a:pPr lvl="2"/>
            <a:r>
              <a:rPr lang="en-US" dirty="0" smtClean="0"/>
              <a:t>Max = 1.46 in</a:t>
            </a:r>
          </a:p>
          <a:p>
            <a:pPr lvl="2"/>
            <a:r>
              <a:rPr lang="en-US" dirty="0" smtClean="0"/>
              <a:t>Allowable = 1.15 in</a:t>
            </a:r>
          </a:p>
          <a:p>
            <a:pPr lvl="2"/>
            <a:r>
              <a:rPr lang="en-US" dirty="0" smtClean="0"/>
              <a:t>Solution: Increase depth of beams </a:t>
            </a:r>
          </a:p>
          <a:p>
            <a:pPr marL="985520" lvl="2" indent="0">
              <a:buNone/>
            </a:pPr>
            <a:r>
              <a:rPr lang="en-US" dirty="0" smtClean="0"/>
              <a:t>		</a:t>
            </a:r>
          </a:p>
          <a:p>
            <a:pPr>
              <a:buFont typeface="Noto Symbol"/>
              <a:buChar char="●"/>
            </a:pPr>
            <a:r>
              <a:rPr lang="en-US" dirty="0" smtClean="0"/>
              <a:t>Lateral System</a:t>
            </a:r>
          </a:p>
          <a:p>
            <a:pPr lvl="1">
              <a:buFont typeface="Noto Symbol"/>
              <a:buChar char="●"/>
            </a:pPr>
            <a:r>
              <a:rPr lang="en-US" dirty="0" smtClean="0"/>
              <a:t>Allowable forces and deflections were greater than RISA calculated</a:t>
            </a:r>
          </a:p>
          <a:p>
            <a:pPr lvl="1">
              <a:buFont typeface="Noto Symbol"/>
              <a:buChar char="●"/>
            </a:pPr>
            <a:r>
              <a:rPr lang="en-US" dirty="0" smtClean="0"/>
              <a:t>The LFRS was designed appropriately </a:t>
            </a:r>
          </a:p>
          <a:p>
            <a:pPr lvl="1">
              <a:buFont typeface="Noto Symbol"/>
              <a:buChar char="●"/>
            </a:pPr>
            <a:endParaRPr lang="en-US" dirty="0" smtClean="0"/>
          </a:p>
          <a:p>
            <a:pPr marL="538481" lvl="1" indent="0">
              <a:buNone/>
            </a:pPr>
            <a:endParaRPr lang="en-US" b="1" dirty="0" smtClean="0"/>
          </a:p>
          <a:p>
            <a:pPr marL="400050" lvl="1" indent="0">
              <a:buNone/>
            </a:pPr>
            <a:endParaRPr lang="en-US" b="1" dirty="0" smtClean="0"/>
          </a:p>
          <a:p>
            <a:pPr marL="400050" lvl="1" indent="0">
              <a:buNone/>
            </a:pPr>
            <a:endParaRPr lang="en-US" b="1" dirty="0"/>
          </a:p>
          <a:p>
            <a:pPr marL="400050" lvl="1" indent="0">
              <a:buNone/>
            </a:pPr>
            <a:endParaRPr lang="en-US" b="1" dirty="0" smtClean="0"/>
          </a:p>
        </p:txBody>
      </p:sp>
    </p:spTree>
    <p:extLst>
      <p:ext uri="{BB962C8B-B14F-4D97-AF65-F5344CB8AC3E}">
        <p14:creationId xmlns:p14="http://schemas.microsoft.com/office/powerpoint/2010/main" val="407629176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4" name="Building Mod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8205" y="740662"/>
            <a:ext cx="9096375" cy="5904784"/>
          </a:xfrm>
          <a:prstGeom prst="rect">
            <a:avLst/>
          </a:prstGeom>
        </p:spPr>
      </p:pic>
      <p:sp>
        <p:nvSpPr>
          <p:cNvPr id="173" name="Shape 173"/>
          <p:cNvSpPr txBox="1">
            <a:spLocks noGrp="1"/>
          </p:cNvSpPr>
          <p:nvPr>
            <p:ph type="title"/>
          </p:nvPr>
        </p:nvSpPr>
        <p:spPr>
          <a:xfrm>
            <a:off x="648758" y="114300"/>
            <a:ext cx="8596668" cy="1320800"/>
          </a:xfrm>
          <a:prstGeom prst="rect">
            <a:avLst/>
          </a:prstGeom>
          <a:noFill/>
          <a:ln>
            <a:noFill/>
          </a:ln>
        </p:spPr>
        <p:txBody>
          <a:bodyPr lIns="91425" tIns="45700" rIns="91425" bIns="45700" anchor="t" anchorCtr="0">
            <a:noAutofit/>
          </a:bodyPr>
          <a:lstStyle/>
          <a:p>
            <a:pPr lvl="0" algn="ctr">
              <a:buSzPct val="25000"/>
            </a:pPr>
            <a:r>
              <a:rPr lang="en-US" dirty="0" smtClean="0">
                <a:ea typeface="Trebuchet MS"/>
                <a:cs typeface="Trebuchet MS"/>
                <a:sym typeface="Trebuchet MS"/>
              </a:rPr>
              <a:t>RISA 3D Solutions</a:t>
            </a:r>
            <a:endParaRPr lang="en-US" sz="3600" b="0" i="0" u="none" strike="noStrike" cap="none" baseline="0" dirty="0">
              <a:solidFill>
                <a:schemeClr val="accent1"/>
              </a:solidFill>
              <a:latin typeface="Trebuchet MS"/>
              <a:ea typeface="Trebuchet MS"/>
              <a:cs typeface="Trebuchet MS"/>
              <a:sym typeface="Trebuchet MS"/>
            </a:endParaRPr>
          </a:p>
        </p:txBody>
      </p:sp>
    </p:spTree>
    <p:extLst>
      <p:ext uri="{BB962C8B-B14F-4D97-AF65-F5344CB8AC3E}">
        <p14:creationId xmlns:p14="http://schemas.microsoft.com/office/powerpoint/2010/main" val="420452689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2" name="LRFD Trus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0706" y="763603"/>
            <a:ext cx="9388475" cy="6094397"/>
          </a:xfrm>
          <a:prstGeom prst="rect">
            <a:avLst/>
          </a:prstGeom>
        </p:spPr>
      </p:pic>
      <p:sp>
        <p:nvSpPr>
          <p:cNvPr id="173" name="Shape 173"/>
          <p:cNvSpPr txBox="1">
            <a:spLocks noGrp="1"/>
          </p:cNvSpPr>
          <p:nvPr>
            <p:ph type="title"/>
          </p:nvPr>
        </p:nvSpPr>
        <p:spPr>
          <a:xfrm>
            <a:off x="677333" y="295275"/>
            <a:ext cx="8596668" cy="1320800"/>
          </a:xfrm>
          <a:prstGeom prst="rect">
            <a:avLst/>
          </a:prstGeom>
          <a:noFill/>
          <a:ln>
            <a:noFill/>
          </a:ln>
        </p:spPr>
        <p:txBody>
          <a:bodyPr lIns="91425" tIns="45700" rIns="91425" bIns="45700" anchor="t" anchorCtr="0">
            <a:noAutofit/>
          </a:bodyPr>
          <a:lstStyle/>
          <a:p>
            <a:pPr lvl="0" algn="ctr">
              <a:buSzPct val="25000"/>
            </a:pPr>
            <a:r>
              <a:rPr lang="en-US" dirty="0" smtClean="0">
                <a:ea typeface="Trebuchet MS"/>
                <a:cs typeface="Trebuchet MS"/>
                <a:sym typeface="Trebuchet MS"/>
              </a:rPr>
              <a:t>RISA 3D Solutions</a:t>
            </a:r>
            <a:endParaRPr lang="en-US" sz="3600" b="0" i="0" u="none" strike="noStrike" cap="none" baseline="0" dirty="0">
              <a:solidFill>
                <a:schemeClr val="accent1"/>
              </a:solidFill>
              <a:latin typeface="Trebuchet MS"/>
              <a:ea typeface="Trebuchet MS"/>
              <a:cs typeface="Trebuchet MS"/>
              <a:sym typeface="Trebuchet MS"/>
            </a:endParaRPr>
          </a:p>
        </p:txBody>
      </p:sp>
    </p:spTree>
    <p:extLst>
      <p:ext uri="{BB962C8B-B14F-4D97-AF65-F5344CB8AC3E}">
        <p14:creationId xmlns:p14="http://schemas.microsoft.com/office/powerpoint/2010/main" val="49217376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974773" y="0"/>
            <a:ext cx="8596668" cy="1320800"/>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Trebuchet MS"/>
              <a:buNone/>
            </a:pPr>
            <a:r>
              <a:rPr lang="en-US" dirty="0" smtClean="0">
                <a:latin typeface="Trebuchet MS"/>
                <a:ea typeface="Trebuchet MS"/>
                <a:cs typeface="Trebuchet MS"/>
                <a:sym typeface="Trebuchet MS"/>
              </a:rPr>
              <a:t>Basic Connections</a:t>
            </a:r>
            <a:endParaRPr lang="en-US" sz="3600" b="0" i="0" u="none" strike="noStrike" cap="none" baseline="0" dirty="0">
              <a:solidFill>
                <a:schemeClr val="accent1"/>
              </a:solidFill>
              <a:latin typeface="Trebuchet MS"/>
              <a:ea typeface="Trebuchet MS"/>
              <a:cs typeface="Trebuchet MS"/>
              <a:sym typeface="Trebuchet MS"/>
            </a:endParaRPr>
          </a:p>
        </p:txBody>
      </p:sp>
      <p:pic>
        <p:nvPicPr>
          <p:cNvPr id="6" name="Picture 5"/>
          <p:cNvPicPr>
            <a:picLocks noChangeAspect="1"/>
          </p:cNvPicPr>
          <p:nvPr/>
        </p:nvPicPr>
        <p:blipFill>
          <a:blip r:embed="rId3"/>
          <a:stretch>
            <a:fillRect/>
          </a:stretch>
        </p:blipFill>
        <p:spPr>
          <a:xfrm>
            <a:off x="295780" y="686797"/>
            <a:ext cx="5347313" cy="2906631"/>
          </a:xfrm>
          <a:prstGeom prst="rect">
            <a:avLst/>
          </a:prstGeom>
          <a:ln w="38100" cmpd="sng">
            <a:solidFill>
              <a:srgbClr val="000000"/>
            </a:solidFill>
          </a:ln>
        </p:spPr>
      </p:pic>
      <p:pic>
        <p:nvPicPr>
          <p:cNvPr id="7" name="Picture 6"/>
          <p:cNvPicPr>
            <a:picLocks noChangeAspect="1"/>
          </p:cNvPicPr>
          <p:nvPr/>
        </p:nvPicPr>
        <p:blipFill>
          <a:blip r:embed="rId4"/>
          <a:stretch>
            <a:fillRect/>
          </a:stretch>
        </p:blipFill>
        <p:spPr>
          <a:xfrm>
            <a:off x="6615094" y="814803"/>
            <a:ext cx="3733800" cy="2649220"/>
          </a:xfrm>
          <a:prstGeom prst="rect">
            <a:avLst/>
          </a:prstGeom>
          <a:ln w="38100" cmpd="sng">
            <a:solidFill>
              <a:schemeClr val="tx1"/>
            </a:solidFill>
          </a:ln>
        </p:spPr>
      </p:pic>
      <p:pic>
        <p:nvPicPr>
          <p:cNvPr id="8" name="Picture 7"/>
          <p:cNvPicPr>
            <a:picLocks noChangeAspect="1"/>
          </p:cNvPicPr>
          <p:nvPr/>
        </p:nvPicPr>
        <p:blipFill>
          <a:blip r:embed="rId5"/>
          <a:stretch>
            <a:fillRect/>
          </a:stretch>
        </p:blipFill>
        <p:spPr>
          <a:xfrm>
            <a:off x="1086496" y="3983248"/>
            <a:ext cx="3670238" cy="2572057"/>
          </a:xfrm>
          <a:prstGeom prst="rect">
            <a:avLst/>
          </a:prstGeom>
          <a:ln w="38100" cmpd="sng">
            <a:solidFill>
              <a:schemeClr val="tx1"/>
            </a:solidFill>
          </a:ln>
        </p:spPr>
      </p:pic>
      <p:pic>
        <p:nvPicPr>
          <p:cNvPr id="9" name="Picture 8"/>
          <p:cNvPicPr>
            <a:picLocks noChangeAspect="1"/>
          </p:cNvPicPr>
          <p:nvPr/>
        </p:nvPicPr>
        <p:blipFill>
          <a:blip r:embed="rId6"/>
          <a:stretch>
            <a:fillRect/>
          </a:stretch>
        </p:blipFill>
        <p:spPr>
          <a:xfrm>
            <a:off x="6170228" y="3907798"/>
            <a:ext cx="4522943" cy="2668028"/>
          </a:xfrm>
          <a:prstGeom prst="rect">
            <a:avLst/>
          </a:prstGeom>
          <a:ln w="38100" cmpd="sng">
            <a:solidFill>
              <a:schemeClr val="tx1"/>
            </a:solidFill>
          </a:ln>
        </p:spPr>
      </p:pic>
      <p:sp>
        <p:nvSpPr>
          <p:cNvPr id="10" name="TextBox 9"/>
          <p:cNvSpPr txBox="1"/>
          <p:nvPr/>
        </p:nvSpPr>
        <p:spPr>
          <a:xfrm>
            <a:off x="1510681" y="3638024"/>
            <a:ext cx="3702489" cy="230832"/>
          </a:xfrm>
          <a:prstGeom prst="rect">
            <a:avLst/>
          </a:prstGeom>
          <a:noFill/>
        </p:spPr>
        <p:txBody>
          <a:bodyPr wrap="square" rtlCol="0">
            <a:spAutoFit/>
          </a:bodyPr>
          <a:lstStyle/>
          <a:p>
            <a:r>
              <a:rPr lang="en-US" sz="900" dirty="0" smtClean="0"/>
              <a:t>Figure 11: Composite Floor Slab Girder Connection</a:t>
            </a:r>
            <a:endParaRPr lang="en-US" sz="900" dirty="0"/>
          </a:p>
        </p:txBody>
      </p:sp>
      <p:sp>
        <p:nvSpPr>
          <p:cNvPr id="11" name="TextBox 10"/>
          <p:cNvSpPr txBox="1"/>
          <p:nvPr/>
        </p:nvSpPr>
        <p:spPr>
          <a:xfrm>
            <a:off x="1839116" y="6627168"/>
            <a:ext cx="3702489" cy="230832"/>
          </a:xfrm>
          <a:prstGeom prst="rect">
            <a:avLst/>
          </a:prstGeom>
          <a:noFill/>
        </p:spPr>
        <p:txBody>
          <a:bodyPr wrap="square" rtlCol="0">
            <a:spAutoFit/>
          </a:bodyPr>
          <a:lstStyle/>
          <a:p>
            <a:r>
              <a:rPr lang="en-US" sz="900" dirty="0" smtClean="0"/>
              <a:t>Figure 13: Girder Column Connection</a:t>
            </a:r>
            <a:endParaRPr lang="en-US" sz="900" dirty="0"/>
          </a:p>
        </p:txBody>
      </p:sp>
      <p:sp>
        <p:nvSpPr>
          <p:cNvPr id="12" name="TextBox 11"/>
          <p:cNvSpPr txBox="1"/>
          <p:nvPr/>
        </p:nvSpPr>
        <p:spPr>
          <a:xfrm>
            <a:off x="7421944" y="3501202"/>
            <a:ext cx="3702489" cy="230832"/>
          </a:xfrm>
          <a:prstGeom prst="rect">
            <a:avLst/>
          </a:prstGeom>
          <a:noFill/>
        </p:spPr>
        <p:txBody>
          <a:bodyPr wrap="square" rtlCol="0">
            <a:spAutoFit/>
          </a:bodyPr>
          <a:lstStyle/>
          <a:p>
            <a:r>
              <a:rPr lang="en-US" sz="900" dirty="0" smtClean="0"/>
              <a:t>Figure 12: Column Splice Connection</a:t>
            </a:r>
            <a:endParaRPr lang="en-US" sz="900" dirty="0"/>
          </a:p>
        </p:txBody>
      </p:sp>
      <p:sp>
        <p:nvSpPr>
          <p:cNvPr id="13" name="TextBox 12"/>
          <p:cNvSpPr txBox="1"/>
          <p:nvPr/>
        </p:nvSpPr>
        <p:spPr>
          <a:xfrm>
            <a:off x="7082447" y="6627168"/>
            <a:ext cx="3702489" cy="230832"/>
          </a:xfrm>
          <a:prstGeom prst="rect">
            <a:avLst/>
          </a:prstGeom>
          <a:noFill/>
        </p:spPr>
        <p:txBody>
          <a:bodyPr wrap="square" rtlCol="0">
            <a:spAutoFit/>
          </a:bodyPr>
          <a:lstStyle/>
          <a:p>
            <a:r>
              <a:rPr lang="en-US" sz="900" dirty="0" smtClean="0"/>
              <a:t>Figure 14: Side Profile of Girder Column Connection</a:t>
            </a:r>
            <a:endParaRPr lang="en-US" sz="900" dirty="0"/>
          </a:p>
        </p:txBody>
      </p:sp>
    </p:spTree>
    <p:extLst>
      <p:ext uri="{BB962C8B-B14F-4D97-AF65-F5344CB8AC3E}">
        <p14:creationId xmlns:p14="http://schemas.microsoft.com/office/powerpoint/2010/main" val="145632371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667808" y="174625"/>
            <a:ext cx="8596668" cy="1320800"/>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Trebuchet MS"/>
              <a:buNone/>
            </a:pPr>
            <a:r>
              <a:rPr lang="en-US" dirty="0" smtClean="0">
                <a:latin typeface="Trebuchet MS"/>
                <a:ea typeface="Trebuchet MS"/>
                <a:cs typeface="Trebuchet MS"/>
                <a:sym typeface="Trebuchet MS"/>
              </a:rPr>
              <a:t>Basic Connections</a:t>
            </a:r>
            <a:endParaRPr lang="en-US" sz="3600" b="0" i="0" u="none" strike="noStrike" cap="none" baseline="0" dirty="0">
              <a:solidFill>
                <a:schemeClr val="accent1"/>
              </a:solidFill>
              <a:latin typeface="Trebuchet MS"/>
              <a:ea typeface="Trebuchet MS"/>
              <a:cs typeface="Trebuchet MS"/>
              <a:sym typeface="Trebuchet MS"/>
            </a:endParaRPr>
          </a:p>
        </p:txBody>
      </p:sp>
      <p:pic>
        <p:nvPicPr>
          <p:cNvPr id="2" name="Picture 1"/>
          <p:cNvPicPr>
            <a:picLocks noChangeAspect="1"/>
          </p:cNvPicPr>
          <p:nvPr/>
        </p:nvPicPr>
        <p:blipFill>
          <a:blip r:embed="rId3"/>
          <a:stretch>
            <a:fillRect/>
          </a:stretch>
        </p:blipFill>
        <p:spPr>
          <a:xfrm>
            <a:off x="705529" y="985923"/>
            <a:ext cx="5494483" cy="5143500"/>
          </a:xfrm>
          <a:prstGeom prst="rect">
            <a:avLst/>
          </a:prstGeom>
          <a:ln w="38100" cmpd="sng">
            <a:solidFill>
              <a:schemeClr val="tx1"/>
            </a:solidFill>
          </a:ln>
        </p:spPr>
      </p:pic>
      <p:pic>
        <p:nvPicPr>
          <p:cNvPr id="3" name="Picture 2"/>
          <p:cNvPicPr>
            <a:picLocks noChangeAspect="1"/>
          </p:cNvPicPr>
          <p:nvPr/>
        </p:nvPicPr>
        <p:blipFill>
          <a:blip r:embed="rId4"/>
          <a:stretch>
            <a:fillRect/>
          </a:stretch>
        </p:blipFill>
        <p:spPr>
          <a:xfrm>
            <a:off x="6853238" y="2473966"/>
            <a:ext cx="4462462" cy="2890196"/>
          </a:xfrm>
          <a:prstGeom prst="rect">
            <a:avLst/>
          </a:prstGeom>
          <a:ln w="38100" cmpd="sng">
            <a:solidFill>
              <a:srgbClr val="000000"/>
            </a:solidFill>
          </a:ln>
        </p:spPr>
      </p:pic>
      <p:sp>
        <p:nvSpPr>
          <p:cNvPr id="5" name="TextBox 4"/>
          <p:cNvSpPr txBox="1"/>
          <p:nvPr/>
        </p:nvSpPr>
        <p:spPr>
          <a:xfrm>
            <a:off x="1969351" y="6228440"/>
            <a:ext cx="3702489" cy="230832"/>
          </a:xfrm>
          <a:prstGeom prst="rect">
            <a:avLst/>
          </a:prstGeom>
          <a:noFill/>
        </p:spPr>
        <p:txBody>
          <a:bodyPr wrap="square" rtlCol="0">
            <a:spAutoFit/>
          </a:bodyPr>
          <a:lstStyle/>
          <a:p>
            <a:r>
              <a:rPr lang="en-US" sz="900" dirty="0" smtClean="0"/>
              <a:t>Figure 15: Girder, Column, and Cross-Bracing Connection</a:t>
            </a:r>
            <a:endParaRPr lang="en-US" sz="900" dirty="0"/>
          </a:p>
        </p:txBody>
      </p:sp>
      <p:sp>
        <p:nvSpPr>
          <p:cNvPr id="6" name="TextBox 5"/>
          <p:cNvSpPr txBox="1"/>
          <p:nvPr/>
        </p:nvSpPr>
        <p:spPr>
          <a:xfrm>
            <a:off x="7576838" y="5484029"/>
            <a:ext cx="3702489" cy="230832"/>
          </a:xfrm>
          <a:prstGeom prst="rect">
            <a:avLst/>
          </a:prstGeom>
          <a:noFill/>
        </p:spPr>
        <p:txBody>
          <a:bodyPr wrap="square" rtlCol="0">
            <a:spAutoFit/>
          </a:bodyPr>
          <a:lstStyle/>
          <a:p>
            <a:r>
              <a:rPr lang="en-US" sz="900" dirty="0" smtClean="0"/>
              <a:t>Figure 16: Cross-</a:t>
            </a:r>
            <a:r>
              <a:rPr lang="en-US" sz="900" dirty="0"/>
              <a:t>B</a:t>
            </a:r>
            <a:r>
              <a:rPr lang="en-US" sz="900" dirty="0" smtClean="0"/>
              <a:t>racing Intersection Connection</a:t>
            </a:r>
            <a:endParaRPr lang="en-US" sz="900" dirty="0"/>
          </a:p>
        </p:txBody>
      </p:sp>
      <p:cxnSp>
        <p:nvCxnSpPr>
          <p:cNvPr id="10" name="Straight Connector 9"/>
          <p:cNvCxnSpPr/>
          <p:nvPr/>
        </p:nvCxnSpPr>
        <p:spPr>
          <a:xfrm flipV="1">
            <a:off x="7546975" y="3044825"/>
            <a:ext cx="34925" cy="73026"/>
          </a:xfrm>
          <a:prstGeom prst="line">
            <a:avLst/>
          </a:prstGeom>
          <a:ln w="3175"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7575550" y="3044825"/>
            <a:ext cx="38100" cy="79376"/>
          </a:xfrm>
          <a:prstGeom prst="line">
            <a:avLst/>
          </a:prstGeom>
          <a:ln w="3175"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292975" y="3079750"/>
            <a:ext cx="609600"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7556500" y="4857750"/>
            <a:ext cx="34925" cy="73026"/>
          </a:xfrm>
          <a:prstGeom prst="line">
            <a:avLst/>
          </a:prstGeom>
          <a:ln w="3175"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7585075" y="4857750"/>
            <a:ext cx="38100" cy="79376"/>
          </a:xfrm>
          <a:prstGeom prst="line">
            <a:avLst/>
          </a:prstGeom>
          <a:ln w="3175"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302500" y="4892675"/>
            <a:ext cx="609600"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9936062" y="4859005"/>
            <a:ext cx="34925" cy="73026"/>
          </a:xfrm>
          <a:prstGeom prst="line">
            <a:avLst/>
          </a:prstGeom>
          <a:ln w="3175"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9964637" y="4859005"/>
            <a:ext cx="38100" cy="79376"/>
          </a:xfrm>
          <a:prstGeom prst="line">
            <a:avLst/>
          </a:prstGeom>
          <a:ln w="3175"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9682062" y="4893930"/>
            <a:ext cx="609600"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9917107" y="3051898"/>
            <a:ext cx="34925" cy="73026"/>
          </a:xfrm>
          <a:prstGeom prst="line">
            <a:avLst/>
          </a:prstGeom>
          <a:ln w="3175"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9945682" y="3051898"/>
            <a:ext cx="38100" cy="79376"/>
          </a:xfrm>
          <a:prstGeom prst="line">
            <a:avLst/>
          </a:prstGeom>
          <a:ln w="3175"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9663107" y="3086823"/>
            <a:ext cx="609600"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100737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677333" y="609600"/>
            <a:ext cx="8596668" cy="839638"/>
          </a:xfrm>
          <a:prstGeom prst="rect">
            <a:avLst/>
          </a:prstGeom>
          <a:noFill/>
          <a:ln>
            <a:noFill/>
          </a:ln>
        </p:spPr>
        <p:txBody>
          <a:bodyPr lIns="91425" tIns="45700" rIns="91425" bIns="45700" anchor="t" anchorCtr="0">
            <a:noAutofit/>
          </a:bodyPr>
          <a:lstStyle/>
          <a:p>
            <a:pPr lvl="0" algn="ctr">
              <a:buSzPct val="25000"/>
            </a:pPr>
            <a:r>
              <a:rPr lang="en-US" dirty="0" smtClean="0"/>
              <a:t>Staffing: </a:t>
            </a:r>
            <a:r>
              <a:rPr lang="en-US" dirty="0"/>
              <a:t>Actual Vs Estimated </a:t>
            </a:r>
            <a:endParaRPr lang="en-US" sz="3600" b="0" i="0" u="none" strike="noStrike" cap="none" baseline="0" dirty="0">
              <a:solidFill>
                <a:schemeClr val="accent1"/>
              </a:solidFill>
              <a:latin typeface="Trebuchet MS"/>
              <a:ea typeface="Trebuchet MS"/>
              <a:cs typeface="Trebuchet MS"/>
              <a:sym typeface="Trebuchet MS"/>
            </a:endParaRPr>
          </a:p>
        </p:txBody>
      </p:sp>
      <p:pic>
        <p:nvPicPr>
          <p:cNvPr id="5" name="Picture 4"/>
          <p:cNvPicPr>
            <a:picLocks noChangeAspect="1"/>
          </p:cNvPicPr>
          <p:nvPr/>
        </p:nvPicPr>
        <p:blipFill>
          <a:blip r:embed="rId3"/>
          <a:stretch>
            <a:fillRect/>
          </a:stretch>
        </p:blipFill>
        <p:spPr>
          <a:xfrm>
            <a:off x="6897659" y="2862902"/>
            <a:ext cx="2647967" cy="1642926"/>
          </a:xfrm>
          <a:prstGeom prst="rect">
            <a:avLst/>
          </a:prstGeom>
        </p:spPr>
      </p:pic>
      <p:pic>
        <p:nvPicPr>
          <p:cNvPr id="7" name="Picture 6"/>
          <p:cNvPicPr>
            <a:picLocks noChangeAspect="1"/>
          </p:cNvPicPr>
          <p:nvPr/>
        </p:nvPicPr>
        <p:blipFill>
          <a:blip r:embed="rId4"/>
          <a:stretch>
            <a:fillRect/>
          </a:stretch>
        </p:blipFill>
        <p:spPr>
          <a:xfrm>
            <a:off x="714123" y="1704167"/>
            <a:ext cx="5523630" cy="3977494"/>
          </a:xfrm>
          <a:prstGeom prst="rect">
            <a:avLst/>
          </a:prstGeom>
        </p:spPr>
      </p:pic>
      <p:sp>
        <p:nvSpPr>
          <p:cNvPr id="6" name="TextBox 5"/>
          <p:cNvSpPr txBox="1"/>
          <p:nvPr/>
        </p:nvSpPr>
        <p:spPr>
          <a:xfrm>
            <a:off x="1929368" y="5755267"/>
            <a:ext cx="3702489" cy="230832"/>
          </a:xfrm>
          <a:prstGeom prst="rect">
            <a:avLst/>
          </a:prstGeom>
          <a:noFill/>
        </p:spPr>
        <p:txBody>
          <a:bodyPr wrap="square" rtlCol="0">
            <a:spAutoFit/>
          </a:bodyPr>
          <a:lstStyle/>
          <a:p>
            <a:r>
              <a:rPr lang="en-US" sz="900" dirty="0" smtClean="0"/>
              <a:t>Figure 17: Actual </a:t>
            </a:r>
            <a:r>
              <a:rPr lang="en-US" sz="900" dirty="0" err="1" smtClean="0"/>
              <a:t>vs</a:t>
            </a:r>
            <a:r>
              <a:rPr lang="en-US" sz="900" dirty="0" smtClean="0"/>
              <a:t> Estimated Hour Allotments </a:t>
            </a:r>
            <a:endParaRPr lang="en-US" sz="900" dirty="0"/>
          </a:p>
        </p:txBody>
      </p:sp>
      <p:sp>
        <p:nvSpPr>
          <p:cNvPr id="8" name="TextBox 7"/>
          <p:cNvSpPr txBox="1"/>
          <p:nvPr/>
        </p:nvSpPr>
        <p:spPr>
          <a:xfrm>
            <a:off x="7420970" y="4551478"/>
            <a:ext cx="3702489" cy="230832"/>
          </a:xfrm>
          <a:prstGeom prst="rect">
            <a:avLst/>
          </a:prstGeom>
          <a:noFill/>
        </p:spPr>
        <p:txBody>
          <a:bodyPr wrap="square" rtlCol="0">
            <a:spAutoFit/>
          </a:bodyPr>
          <a:lstStyle/>
          <a:p>
            <a:r>
              <a:rPr lang="en-US" sz="900" dirty="0" smtClean="0"/>
              <a:t>Figure 18: Employee Codes</a:t>
            </a:r>
            <a:endParaRPr lang="en-US" sz="900" dirty="0"/>
          </a:p>
        </p:txBody>
      </p:sp>
    </p:spTree>
    <p:extLst>
      <p:ext uri="{BB962C8B-B14F-4D97-AF65-F5344CB8AC3E}">
        <p14:creationId xmlns:p14="http://schemas.microsoft.com/office/powerpoint/2010/main" val="4115695183"/>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677333" y="412337"/>
            <a:ext cx="8596668" cy="1320800"/>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Trebuchet MS"/>
              <a:buNone/>
            </a:pPr>
            <a:r>
              <a:rPr lang="en-US" sz="3600" b="0" i="0" u="none" strike="noStrike" cap="none" baseline="0" dirty="0">
                <a:solidFill>
                  <a:schemeClr val="accent1"/>
                </a:solidFill>
                <a:latin typeface="Trebuchet MS"/>
                <a:ea typeface="Trebuchet MS"/>
                <a:cs typeface="Trebuchet MS"/>
                <a:sym typeface="Trebuchet MS"/>
              </a:rPr>
              <a:t>Introduction </a:t>
            </a:r>
          </a:p>
        </p:txBody>
      </p:sp>
      <p:sp>
        <p:nvSpPr>
          <p:cNvPr id="150" name="Shape 150"/>
          <p:cNvSpPr txBox="1">
            <a:spLocks noGrp="1"/>
          </p:cNvSpPr>
          <p:nvPr>
            <p:ph type="body" idx="1"/>
          </p:nvPr>
        </p:nvSpPr>
        <p:spPr>
          <a:xfrm>
            <a:off x="677333" y="1201062"/>
            <a:ext cx="9026944" cy="388077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79999"/>
              <a:buFont typeface="Noto Symbol"/>
              <a:buChar char="●"/>
            </a:pPr>
            <a:r>
              <a:rPr lang="en-US" sz="1800" b="0" i="0" u="none" strike="noStrike" cap="none" baseline="0" dirty="0">
                <a:solidFill>
                  <a:srgbClr val="3F3F3F"/>
                </a:solidFill>
                <a:latin typeface="Trebuchet MS"/>
                <a:ea typeface="Trebuchet MS"/>
                <a:cs typeface="Trebuchet MS"/>
                <a:sym typeface="Trebuchet MS"/>
              </a:rPr>
              <a:t>We were tasked with designing a new engineering building here at </a:t>
            </a:r>
            <a:r>
              <a:rPr lang="en-US" sz="1800" b="0" i="0" u="none" strike="noStrike" cap="none" baseline="0" dirty="0" smtClean="0">
                <a:solidFill>
                  <a:srgbClr val="3F3F3F"/>
                </a:solidFill>
                <a:latin typeface="Trebuchet MS"/>
                <a:ea typeface="Trebuchet MS"/>
                <a:cs typeface="Trebuchet MS"/>
                <a:sym typeface="Trebuchet MS"/>
              </a:rPr>
              <a:t>NAU</a:t>
            </a:r>
          </a:p>
          <a:p>
            <a:pPr lvl="1" indent="-342900">
              <a:lnSpc>
                <a:spcPct val="150000"/>
              </a:lnSpc>
              <a:spcBef>
                <a:spcPts val="0"/>
              </a:spcBef>
              <a:buSzPct val="79999"/>
            </a:pPr>
            <a:r>
              <a:rPr lang="en-US" sz="1600" dirty="0" smtClean="0"/>
              <a:t>The current building is at its maximum student capacity</a:t>
            </a:r>
          </a:p>
          <a:p>
            <a:pPr lvl="1" indent="-342900">
              <a:lnSpc>
                <a:spcPct val="150000"/>
              </a:lnSpc>
              <a:spcBef>
                <a:spcPts val="0"/>
              </a:spcBef>
              <a:buSzPct val="79999"/>
            </a:pPr>
            <a:r>
              <a:rPr lang="en-US" b="0" i="0" u="none" strike="noStrike" cap="none" baseline="0" dirty="0" smtClean="0">
                <a:solidFill>
                  <a:srgbClr val="3F3F3F"/>
                </a:solidFill>
                <a:latin typeface="Trebuchet MS"/>
                <a:ea typeface="Trebuchet MS"/>
                <a:cs typeface="Trebuchet MS"/>
                <a:sym typeface="Trebuchet MS"/>
              </a:rPr>
              <a:t>The building must</a:t>
            </a:r>
            <a:r>
              <a:rPr lang="en-US" b="0" i="0" u="none" strike="noStrike" cap="none" dirty="0" smtClean="0">
                <a:solidFill>
                  <a:srgbClr val="3F3F3F"/>
                </a:solidFill>
                <a:latin typeface="Trebuchet MS"/>
                <a:ea typeface="Trebuchet MS"/>
                <a:cs typeface="Trebuchet MS"/>
                <a:sym typeface="Trebuchet MS"/>
              </a:rPr>
              <a:t> be at least </a:t>
            </a:r>
            <a:r>
              <a:rPr lang="en-US" b="0" i="0" u="none" strike="noStrike" cap="none" baseline="0" dirty="0" smtClean="0">
                <a:solidFill>
                  <a:srgbClr val="3F3F3F"/>
                </a:solidFill>
                <a:latin typeface="Trebuchet MS"/>
                <a:ea typeface="Trebuchet MS"/>
                <a:cs typeface="Trebuchet MS"/>
                <a:sym typeface="Trebuchet MS"/>
              </a:rPr>
              <a:t>1.2 times the size of the existing building = 112,000 </a:t>
            </a:r>
            <a:r>
              <a:rPr lang="en-US" b="0" i="0" u="none" strike="noStrike" cap="none" baseline="0" dirty="0" err="1" smtClean="0">
                <a:solidFill>
                  <a:srgbClr val="3F3F3F"/>
                </a:solidFill>
                <a:latin typeface="Trebuchet MS"/>
                <a:ea typeface="Trebuchet MS"/>
                <a:cs typeface="Trebuchet MS"/>
                <a:sym typeface="Trebuchet MS"/>
              </a:rPr>
              <a:t>sq.ft</a:t>
            </a:r>
            <a:r>
              <a:rPr lang="en-US" b="0" i="0" u="none" strike="noStrike" cap="none" baseline="0" dirty="0" smtClean="0">
                <a:solidFill>
                  <a:srgbClr val="3F3F3F"/>
                </a:solidFill>
                <a:latin typeface="Trebuchet MS"/>
                <a:ea typeface="Trebuchet MS"/>
                <a:cs typeface="Trebuchet MS"/>
                <a:sym typeface="Trebuchet MS"/>
              </a:rPr>
              <a:t>.</a:t>
            </a:r>
          </a:p>
          <a:p>
            <a:pPr lvl="1" indent="-342900">
              <a:lnSpc>
                <a:spcPct val="150000"/>
              </a:lnSpc>
              <a:spcBef>
                <a:spcPts val="0"/>
              </a:spcBef>
              <a:buSzPct val="79999"/>
            </a:pPr>
            <a:endParaRPr lang="en-US" b="0" i="0" u="none" strike="noStrike" cap="none" baseline="0" dirty="0" smtClean="0">
              <a:solidFill>
                <a:srgbClr val="3F3F3F"/>
              </a:solidFill>
              <a:latin typeface="Trebuchet MS"/>
              <a:ea typeface="Trebuchet MS"/>
              <a:cs typeface="Trebuchet MS"/>
              <a:sym typeface="Trebuchet MS"/>
            </a:endParaRPr>
          </a:p>
          <a:p>
            <a:pPr marL="342900" marR="0" lvl="0" indent="-342900" algn="l" rtl="0">
              <a:spcBef>
                <a:spcPts val="1000"/>
              </a:spcBef>
              <a:spcAft>
                <a:spcPts val="0"/>
              </a:spcAft>
              <a:buClr>
                <a:schemeClr val="accent1"/>
              </a:buClr>
              <a:buSzPct val="79999"/>
              <a:buFont typeface="Noto Symbol"/>
              <a:buChar char="●"/>
            </a:pPr>
            <a:r>
              <a:rPr lang="en-US" sz="1800" b="0" i="0" u="none" strike="noStrike" cap="none" baseline="0" dirty="0" smtClean="0">
                <a:solidFill>
                  <a:srgbClr val="3F3F3F"/>
                </a:solidFill>
                <a:latin typeface="Trebuchet MS"/>
                <a:ea typeface="Trebuchet MS"/>
                <a:cs typeface="Trebuchet MS"/>
                <a:sym typeface="Trebuchet MS"/>
              </a:rPr>
              <a:t>Our </a:t>
            </a:r>
            <a:r>
              <a:rPr lang="en-US" sz="1800" b="0" i="0" u="none" strike="noStrike" cap="none" baseline="0" dirty="0">
                <a:solidFill>
                  <a:srgbClr val="3F3F3F"/>
                </a:solidFill>
                <a:latin typeface="Trebuchet MS"/>
                <a:ea typeface="Trebuchet MS"/>
                <a:cs typeface="Trebuchet MS"/>
                <a:sym typeface="Trebuchet MS"/>
              </a:rPr>
              <a:t>design </a:t>
            </a:r>
            <a:r>
              <a:rPr lang="en-US" sz="1800" b="0" i="0" u="none" strike="noStrike" cap="none" baseline="0" dirty="0" smtClean="0">
                <a:solidFill>
                  <a:srgbClr val="3F3F3F"/>
                </a:solidFill>
                <a:latin typeface="Trebuchet MS"/>
                <a:ea typeface="Trebuchet MS"/>
                <a:cs typeface="Trebuchet MS"/>
                <a:sym typeface="Trebuchet MS"/>
              </a:rPr>
              <a:t>mainly focuses </a:t>
            </a:r>
            <a:r>
              <a:rPr lang="en-US" sz="1800" b="0" i="0" u="none" strike="noStrike" cap="none" baseline="0" dirty="0">
                <a:solidFill>
                  <a:srgbClr val="3F3F3F"/>
                </a:solidFill>
                <a:latin typeface="Trebuchet MS"/>
                <a:ea typeface="Trebuchet MS"/>
                <a:cs typeface="Trebuchet MS"/>
                <a:sym typeface="Trebuchet MS"/>
              </a:rPr>
              <a:t>on the structural components of the </a:t>
            </a:r>
            <a:r>
              <a:rPr lang="en-US" sz="1800" b="0" i="0" u="none" strike="noStrike" cap="none" baseline="0" dirty="0" smtClean="0">
                <a:solidFill>
                  <a:srgbClr val="3F3F3F"/>
                </a:solidFill>
                <a:latin typeface="Trebuchet MS"/>
                <a:ea typeface="Trebuchet MS"/>
                <a:cs typeface="Trebuchet MS"/>
                <a:sym typeface="Trebuchet MS"/>
              </a:rPr>
              <a:t>building</a:t>
            </a:r>
          </a:p>
          <a:p>
            <a:pPr marL="342900" marR="0" lvl="0" indent="-342900" algn="l" rtl="0">
              <a:spcBef>
                <a:spcPts val="1000"/>
              </a:spcBef>
              <a:spcAft>
                <a:spcPts val="0"/>
              </a:spcAft>
              <a:buClr>
                <a:schemeClr val="accent1"/>
              </a:buClr>
              <a:buSzPct val="79999"/>
              <a:buFont typeface="Noto Symbol"/>
              <a:buChar char="●"/>
            </a:pPr>
            <a:endParaRPr sz="1800" b="0" i="0" u="none" strike="noStrike" cap="none" baseline="0" dirty="0">
              <a:solidFill>
                <a:srgbClr val="3F3F3F"/>
              </a:solidFill>
              <a:latin typeface="Trebuchet MS"/>
              <a:ea typeface="Trebuchet MS"/>
              <a:cs typeface="Trebuchet MS"/>
              <a:sym typeface="Trebuchet MS"/>
            </a:endParaRPr>
          </a:p>
          <a:p>
            <a:pPr marL="342900" marR="0" lvl="0" indent="-342900" algn="l" rtl="0">
              <a:spcBef>
                <a:spcPts val="1000"/>
              </a:spcBef>
              <a:spcAft>
                <a:spcPts val="0"/>
              </a:spcAft>
              <a:buClr>
                <a:schemeClr val="accent1"/>
              </a:buClr>
              <a:buSzPct val="79999"/>
              <a:buFont typeface="Noto Symbol"/>
              <a:buChar char="●"/>
            </a:pPr>
            <a:r>
              <a:rPr lang="en-US" dirty="0" smtClean="0"/>
              <a:t>Requirements based on the previous SEI </a:t>
            </a:r>
            <a:r>
              <a:rPr lang="en-US" dirty="0"/>
              <a:t>s</a:t>
            </a:r>
            <a:r>
              <a:rPr lang="en-US" dirty="0" smtClean="0"/>
              <a:t>tudent design competition parameters</a:t>
            </a:r>
            <a:endParaRPr lang="en-US" dirty="0"/>
          </a:p>
          <a:p>
            <a:pPr lvl="1" indent="-342900">
              <a:buSzPct val="79999"/>
            </a:pPr>
            <a:r>
              <a:rPr lang="en-US" sz="1600" b="0" i="0" u="none" strike="noStrike" cap="none" baseline="0" dirty="0" smtClean="0">
                <a:solidFill>
                  <a:srgbClr val="3F3F3F"/>
                </a:solidFill>
                <a:latin typeface="Trebuchet MS"/>
                <a:ea typeface="Trebuchet MS"/>
                <a:cs typeface="Trebuchet MS"/>
                <a:sym typeface="Trebuchet MS"/>
              </a:rPr>
              <a:t>Technical</a:t>
            </a:r>
            <a:r>
              <a:rPr lang="en-US" sz="1600" b="0" i="0" u="none" strike="noStrike" cap="none" dirty="0" smtClean="0">
                <a:solidFill>
                  <a:srgbClr val="3F3F3F"/>
                </a:solidFill>
                <a:latin typeface="Trebuchet MS"/>
                <a:ea typeface="Trebuchet MS"/>
                <a:cs typeface="Trebuchet MS"/>
                <a:sym typeface="Trebuchet MS"/>
              </a:rPr>
              <a:t> correctness</a:t>
            </a:r>
          </a:p>
          <a:p>
            <a:pPr lvl="1" indent="-342900">
              <a:buSzPct val="79999"/>
            </a:pPr>
            <a:r>
              <a:rPr lang="en-US" sz="1600" b="0" i="0" u="none" strike="noStrike" cap="none" baseline="0" dirty="0" smtClean="0">
                <a:solidFill>
                  <a:srgbClr val="3F3F3F"/>
                </a:solidFill>
                <a:latin typeface="Trebuchet MS"/>
                <a:ea typeface="Trebuchet MS"/>
                <a:cs typeface="Trebuchet MS"/>
                <a:sym typeface="Trebuchet MS"/>
              </a:rPr>
              <a:t>Depth of knowledge</a:t>
            </a:r>
          </a:p>
          <a:p>
            <a:pPr lvl="1" indent="-342900">
              <a:buSzPct val="79999"/>
            </a:pPr>
            <a:r>
              <a:rPr lang="en-US" sz="1600" b="0" i="0" u="none" strike="noStrike" cap="none" baseline="0" dirty="0" smtClean="0">
                <a:solidFill>
                  <a:srgbClr val="3F3F3F"/>
                </a:solidFill>
                <a:latin typeface="Trebuchet MS"/>
                <a:ea typeface="Trebuchet MS"/>
                <a:cs typeface="Trebuchet MS"/>
                <a:sym typeface="Trebuchet MS"/>
              </a:rPr>
              <a:t>Innovation</a:t>
            </a:r>
            <a:r>
              <a:rPr lang="en-US" sz="1600" b="0" i="0" u="none" strike="noStrike" cap="none" dirty="0" smtClean="0">
                <a:solidFill>
                  <a:srgbClr val="3F3F3F"/>
                </a:solidFill>
                <a:latin typeface="Trebuchet MS"/>
                <a:ea typeface="Trebuchet MS"/>
                <a:cs typeface="Trebuchet MS"/>
                <a:sym typeface="Trebuchet MS"/>
              </a:rPr>
              <a:t> in design</a:t>
            </a:r>
          </a:p>
          <a:p>
            <a:pPr lvl="1" indent="-342900">
              <a:buSzPct val="79999"/>
            </a:pPr>
            <a:endParaRPr sz="1600" b="0" i="0" u="none" strike="noStrike" cap="none" baseline="0" dirty="0">
              <a:solidFill>
                <a:srgbClr val="3F3F3F"/>
              </a:solidFill>
              <a:latin typeface="Trebuchet MS"/>
              <a:ea typeface="Trebuchet MS"/>
              <a:cs typeface="Trebuchet MS"/>
              <a:sym typeface="Trebuchet MS"/>
            </a:endParaRPr>
          </a:p>
        </p:txBody>
      </p:sp>
      <p:pic>
        <p:nvPicPr>
          <p:cNvPr id="151" name="Shape 151"/>
          <p:cNvPicPr preferRelativeResize="0"/>
          <p:nvPr/>
        </p:nvPicPr>
        <p:blipFill rotWithShape="1">
          <a:blip r:embed="rId3">
            <a:alphaModFix/>
          </a:blip>
          <a:srcRect/>
          <a:stretch/>
        </p:blipFill>
        <p:spPr>
          <a:xfrm>
            <a:off x="4339004" y="3934997"/>
            <a:ext cx="4425508" cy="26259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5652637" y="6627168"/>
            <a:ext cx="3331675" cy="230832"/>
          </a:xfrm>
          <a:prstGeom prst="rect">
            <a:avLst/>
          </a:prstGeom>
          <a:noFill/>
        </p:spPr>
        <p:txBody>
          <a:bodyPr wrap="square" rtlCol="0">
            <a:spAutoFit/>
          </a:bodyPr>
          <a:lstStyle/>
          <a:p>
            <a:r>
              <a:rPr lang="en-US" sz="900" dirty="0" smtClean="0"/>
              <a:t>Source: www.panoramio.com</a:t>
            </a:r>
            <a:endParaRPr lang="en-US" sz="900"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677333" y="609600"/>
            <a:ext cx="8596668" cy="839638"/>
          </a:xfrm>
          <a:prstGeom prst="rect">
            <a:avLst/>
          </a:prstGeom>
          <a:noFill/>
          <a:ln>
            <a:noFill/>
          </a:ln>
        </p:spPr>
        <p:txBody>
          <a:bodyPr lIns="91425" tIns="45700" rIns="91425" bIns="45700" anchor="t" anchorCtr="0">
            <a:noAutofit/>
          </a:bodyPr>
          <a:lstStyle/>
          <a:p>
            <a:pPr lvl="0" algn="ctr">
              <a:buSzPct val="25000"/>
            </a:pPr>
            <a:r>
              <a:rPr lang="en-US" dirty="0" smtClean="0">
                <a:ea typeface="Trebuchet MS"/>
                <a:cs typeface="Trebuchet MS"/>
                <a:sym typeface="Trebuchet MS"/>
              </a:rPr>
              <a:t>Cost: Actual Vs Estimated </a:t>
            </a:r>
            <a:endParaRPr lang="en-US" sz="3600" b="0" i="0" u="none" strike="noStrike" cap="none" baseline="0" dirty="0">
              <a:solidFill>
                <a:schemeClr val="accent1"/>
              </a:solidFill>
              <a:latin typeface="Trebuchet MS"/>
              <a:ea typeface="Trebuchet MS"/>
              <a:cs typeface="Trebuchet MS"/>
              <a:sym typeface="Trebuchet MS"/>
            </a:endParaRPr>
          </a:p>
        </p:txBody>
      </p:sp>
      <p:graphicFrame>
        <p:nvGraphicFramePr>
          <p:cNvPr id="3" name="Table 2"/>
          <p:cNvGraphicFramePr>
            <a:graphicFrameLocks noGrp="1"/>
          </p:cNvGraphicFramePr>
          <p:nvPr>
            <p:extLst>
              <p:ext uri="{D42A27DB-BD31-4B8C-83A1-F6EECF244321}">
                <p14:modId xmlns:p14="http://schemas.microsoft.com/office/powerpoint/2010/main" val="3243336556"/>
              </p:ext>
            </p:extLst>
          </p:nvPr>
        </p:nvGraphicFramePr>
        <p:xfrm>
          <a:off x="1535721" y="1763046"/>
          <a:ext cx="6898492" cy="3523182"/>
        </p:xfrm>
        <a:graphic>
          <a:graphicData uri="http://schemas.openxmlformats.org/drawingml/2006/table">
            <a:tbl>
              <a:tblPr/>
              <a:tblGrid>
                <a:gridCol w="1235838"/>
                <a:gridCol w="1216529"/>
                <a:gridCol w="1202047"/>
                <a:gridCol w="1544799"/>
                <a:gridCol w="1699279"/>
              </a:tblGrid>
              <a:tr h="1174394">
                <a:tc>
                  <a:txBody>
                    <a:bodyPr/>
                    <a:lstStyle/>
                    <a:p>
                      <a:pPr algn="ctr" fontAlgn="ctr"/>
                      <a:r>
                        <a:rPr lang="en-US" sz="1100" b="0" i="0" u="none" strike="noStrike">
                          <a:solidFill>
                            <a:srgbClr val="FFFFFF"/>
                          </a:solidFill>
                          <a:effectLst/>
                          <a:latin typeface="Calibri" panose="020F0502020204030204" pitchFamily="34" charset="0"/>
                        </a:rPr>
                        <a:t>Code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100" b="0" i="0" u="none" strike="noStrike" dirty="0">
                          <a:solidFill>
                            <a:srgbClr val="FFFFFF"/>
                          </a:solidFill>
                          <a:effectLst/>
                          <a:latin typeface="Calibri" panose="020F0502020204030204" pitchFamily="34" charset="0"/>
                        </a:rPr>
                        <a:t>Billing Rate    $/</a:t>
                      </a:r>
                      <a:r>
                        <a:rPr lang="en-US" sz="1100" b="0" i="0" u="none" strike="noStrike" dirty="0" err="1">
                          <a:solidFill>
                            <a:srgbClr val="FFFFFF"/>
                          </a:solidFill>
                          <a:effectLst/>
                          <a:latin typeface="Calibri" panose="020F0502020204030204" pitchFamily="34" charset="0"/>
                        </a:rPr>
                        <a:t>hr</a:t>
                      </a:r>
                      <a:endParaRPr lang="en-US" sz="1100" b="0"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100" b="0" i="0" u="none" strike="noStrike">
                          <a:solidFill>
                            <a:srgbClr val="FFFFFF"/>
                          </a:solidFill>
                          <a:effectLst/>
                          <a:latin typeface="Calibri" panose="020F0502020204030204" pitchFamily="34" charset="0"/>
                        </a:rPr>
                        <a:t>Hours Per Position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100" b="0" i="0" u="none" strike="noStrike">
                          <a:solidFill>
                            <a:srgbClr val="FFFFFF"/>
                          </a:solidFill>
                          <a:effectLst/>
                          <a:latin typeface="Calibri" panose="020F0502020204030204" pitchFamily="34" charset="0"/>
                        </a:rPr>
                        <a:t>Actual Total Pay Per Position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100" b="0" i="0" u="none" strike="noStrike">
                          <a:solidFill>
                            <a:srgbClr val="FFFFFF"/>
                          </a:solidFill>
                          <a:effectLst/>
                          <a:latin typeface="Calibri" panose="020F0502020204030204" pitchFamily="34" charset="0"/>
                        </a:rPr>
                        <a:t>Estimated Total Pay Per Position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r>
              <a:tr h="385047">
                <a:tc>
                  <a:txBody>
                    <a:bodyPr/>
                    <a:lstStyle/>
                    <a:p>
                      <a:pPr algn="ctr" fontAlgn="ctr"/>
                      <a:r>
                        <a:rPr lang="en-US" sz="1100" b="0" i="0" u="none" strike="noStrike">
                          <a:solidFill>
                            <a:srgbClr val="000000"/>
                          </a:solidFill>
                          <a:effectLst/>
                          <a:latin typeface="Calibri" panose="020F0502020204030204" pitchFamily="34" charset="0"/>
                        </a:rPr>
                        <a:t>SE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Calibri" panose="020F0502020204030204" pitchFamily="34" charset="0"/>
                        </a:rPr>
                        <a:t>117.94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Calibri" panose="020F0502020204030204" pitchFamily="34" charset="0"/>
                        </a:rPr>
                        <a:t>69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Calibri" panose="020F0502020204030204" pitchFamily="34" charset="0"/>
                        </a:rPr>
                        <a:t>$8,137.69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Calibri" panose="020F0502020204030204" pitchFamily="34" charset="0"/>
                        </a:rPr>
                        <a:t>$9,552.94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385047">
                <a:tc>
                  <a:txBody>
                    <a:bodyPr/>
                    <a:lstStyle/>
                    <a:p>
                      <a:pPr algn="ctr" fontAlgn="ctr"/>
                      <a:r>
                        <a:rPr lang="en-US" sz="1100" b="0" i="0" u="none" strike="noStrike">
                          <a:solidFill>
                            <a:srgbClr val="000000"/>
                          </a:solidFill>
                          <a:effectLst/>
                          <a:latin typeface="Calibri" panose="020F0502020204030204" pitchFamily="34" charset="0"/>
                        </a:rPr>
                        <a:t>EG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58.61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$4,512.82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$5,098.90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5047">
                <a:tc>
                  <a:txBody>
                    <a:bodyPr/>
                    <a:lstStyle/>
                    <a:p>
                      <a:pPr algn="ctr" fontAlgn="ctr"/>
                      <a:r>
                        <a:rPr lang="en-US" sz="1100" b="0" i="0" u="none" strike="noStrike">
                          <a:solidFill>
                            <a:srgbClr val="000000"/>
                          </a:solidFill>
                          <a:effectLst/>
                          <a:latin typeface="Calibri" panose="020F0502020204030204" pitchFamily="34" charset="0"/>
                        </a:rPr>
                        <a:t>EIT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Calibri" panose="020F0502020204030204" pitchFamily="34" charset="0"/>
                        </a:rPr>
                        <a:t>46.45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Calibri" panose="020F0502020204030204" pitchFamily="34" charset="0"/>
                        </a:rPr>
                        <a:t>136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Calibri" panose="020F0502020204030204" pitchFamily="34" charset="0"/>
                        </a:rPr>
                        <a:t>$6,317.68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Calibri" panose="020F0502020204030204" pitchFamily="34" charset="0"/>
                        </a:rPr>
                        <a:t>$7,200.29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385047">
                <a:tc>
                  <a:txBody>
                    <a:bodyPr/>
                    <a:lstStyle/>
                    <a:p>
                      <a:pPr algn="ctr" fontAlgn="ctr"/>
                      <a:r>
                        <a:rPr lang="en-US" sz="1100" b="0" i="0" u="none" strike="noStrike">
                          <a:solidFill>
                            <a:srgbClr val="000000"/>
                          </a:solidFill>
                          <a:effectLst/>
                          <a:latin typeface="Calibri" panose="020F0502020204030204" pitchFamily="34" charset="0"/>
                        </a:rPr>
                        <a:t>AA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37.96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$1,708.29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$1,328.67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4300">
                <a:tc>
                  <a:txBody>
                    <a:bodyPr/>
                    <a:lstStyle/>
                    <a:p>
                      <a:pPr algn="ctr" fontAlgn="ctr"/>
                      <a:r>
                        <a:rPr lang="en-US" sz="1100" b="0" i="0" u="none" strike="noStrike">
                          <a:solidFill>
                            <a:srgbClr val="000000"/>
                          </a:solidFill>
                          <a:effectLst/>
                          <a:latin typeface="Calibri" panose="020F0502020204030204" pitchFamily="34" charset="0"/>
                        </a:rPr>
                        <a:t>IT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Calibri" panose="020F0502020204030204" pitchFamily="34" charset="0"/>
                        </a:rPr>
                        <a:t>21.31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Calibri" panose="020F0502020204030204" pitchFamily="34" charset="0"/>
                        </a:rPr>
                        <a:t>129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Calibri" panose="020F0502020204030204" pitchFamily="34" charset="0"/>
                        </a:rPr>
                        <a:t>$2,749.25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000000"/>
                          </a:solidFill>
                          <a:effectLst/>
                          <a:latin typeface="Calibri" panose="020F0502020204030204" pitchFamily="34" charset="0"/>
                        </a:rPr>
                        <a:t>$3,260.74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404300">
                <a:tc gridSpan="2">
                  <a:txBody>
                    <a:bodyPr/>
                    <a:lstStyle/>
                    <a:p>
                      <a:pPr algn="ctr" fontAlgn="ctr"/>
                      <a:r>
                        <a:rPr lang="en-US" sz="1100" b="1" i="0" u="none" strike="noStrike">
                          <a:solidFill>
                            <a:srgbClr val="000000"/>
                          </a:solidFill>
                          <a:effectLst/>
                          <a:latin typeface="Calibri" panose="020F0502020204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456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$23,425.72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$26,441.53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extBox 3"/>
          <p:cNvSpPr txBox="1"/>
          <p:nvPr/>
        </p:nvSpPr>
        <p:spPr>
          <a:xfrm>
            <a:off x="3532361" y="5360739"/>
            <a:ext cx="3702489" cy="230832"/>
          </a:xfrm>
          <a:prstGeom prst="rect">
            <a:avLst/>
          </a:prstGeom>
          <a:noFill/>
        </p:spPr>
        <p:txBody>
          <a:bodyPr wrap="square" rtlCol="0">
            <a:spAutoFit/>
          </a:bodyPr>
          <a:lstStyle/>
          <a:p>
            <a:r>
              <a:rPr lang="en-US" sz="900" dirty="0" smtClean="0"/>
              <a:t>Figure 19: Actual </a:t>
            </a:r>
            <a:r>
              <a:rPr lang="en-US" sz="900" dirty="0" err="1" smtClean="0"/>
              <a:t>vs</a:t>
            </a:r>
            <a:r>
              <a:rPr lang="en-US" sz="900" dirty="0" smtClean="0"/>
              <a:t> Estimated Cost of Designing</a:t>
            </a:r>
            <a:endParaRPr lang="en-US" sz="900" dirty="0"/>
          </a:p>
        </p:txBody>
      </p:sp>
    </p:spTree>
    <p:extLst>
      <p:ext uri="{BB962C8B-B14F-4D97-AF65-F5344CB8AC3E}">
        <p14:creationId xmlns:p14="http://schemas.microsoft.com/office/powerpoint/2010/main" val="77734705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 </a:t>
            </a:r>
            <a:endParaRPr lang="en-US" dirty="0"/>
          </a:p>
        </p:txBody>
      </p:sp>
      <p:pic>
        <p:nvPicPr>
          <p:cNvPr id="4" name="Picture 3"/>
          <p:cNvPicPr>
            <a:picLocks noChangeAspect="1"/>
          </p:cNvPicPr>
          <p:nvPr/>
        </p:nvPicPr>
        <p:blipFill>
          <a:blip r:embed="rId2"/>
          <a:stretch>
            <a:fillRect/>
          </a:stretch>
        </p:blipFill>
        <p:spPr>
          <a:xfrm>
            <a:off x="3070667" y="1840854"/>
            <a:ext cx="3810000" cy="2857500"/>
          </a:xfrm>
          <a:prstGeom prst="rect">
            <a:avLst/>
          </a:prstGeom>
        </p:spPr>
      </p:pic>
    </p:spTree>
    <p:extLst>
      <p:ext uri="{BB962C8B-B14F-4D97-AF65-F5344CB8AC3E}">
        <p14:creationId xmlns:p14="http://schemas.microsoft.com/office/powerpoint/2010/main" val="8534177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816018" y="352425"/>
            <a:ext cx="8596668" cy="1320800"/>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Trebuchet MS"/>
              <a:buNone/>
            </a:pPr>
            <a:r>
              <a:rPr lang="en-US" sz="3600" b="0" i="0" u="none" strike="noStrike" cap="none" baseline="0" dirty="0" smtClean="0">
                <a:solidFill>
                  <a:schemeClr val="accent1"/>
                </a:solidFill>
                <a:latin typeface="Trebuchet MS"/>
                <a:ea typeface="Trebuchet MS"/>
                <a:cs typeface="Trebuchet MS"/>
                <a:sym typeface="Trebuchet MS"/>
              </a:rPr>
              <a:t>Site Location </a:t>
            </a:r>
            <a:endParaRPr lang="en-US" sz="3600" b="0" i="0" u="none" strike="noStrike" cap="none" baseline="0" dirty="0">
              <a:solidFill>
                <a:schemeClr val="accent1"/>
              </a:solidFill>
              <a:latin typeface="Trebuchet MS"/>
              <a:ea typeface="Trebuchet MS"/>
              <a:cs typeface="Trebuchet MS"/>
              <a:sym typeface="Trebuchet MS"/>
            </a:endParaRPr>
          </a:p>
        </p:txBody>
      </p:sp>
      <p:pic>
        <p:nvPicPr>
          <p:cNvPr id="4" name="Picture 3"/>
          <p:cNvPicPr/>
          <p:nvPr/>
        </p:nvPicPr>
        <p:blipFill rotWithShape="1">
          <a:blip r:embed="rId3"/>
          <a:srcRect r="21474"/>
          <a:stretch/>
        </p:blipFill>
        <p:spPr bwMode="auto">
          <a:xfrm>
            <a:off x="1608579" y="1295081"/>
            <a:ext cx="7506846" cy="51057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TextBox 4"/>
          <p:cNvSpPr txBox="1"/>
          <p:nvPr/>
        </p:nvSpPr>
        <p:spPr>
          <a:xfrm>
            <a:off x="4532527" y="6482610"/>
            <a:ext cx="1848395" cy="230832"/>
          </a:xfrm>
          <a:prstGeom prst="rect">
            <a:avLst/>
          </a:prstGeom>
          <a:noFill/>
        </p:spPr>
        <p:txBody>
          <a:bodyPr wrap="square" rtlCol="0">
            <a:spAutoFit/>
          </a:bodyPr>
          <a:lstStyle/>
          <a:p>
            <a:r>
              <a:rPr lang="en-US" sz="900" dirty="0" smtClean="0"/>
              <a:t>Figure 1: Site Location</a:t>
            </a:r>
            <a:endParaRPr lang="en-US" sz="900" dirty="0"/>
          </a:p>
        </p:txBody>
      </p:sp>
    </p:spTree>
    <p:extLst>
      <p:ext uri="{BB962C8B-B14F-4D97-AF65-F5344CB8AC3E}">
        <p14:creationId xmlns:p14="http://schemas.microsoft.com/office/powerpoint/2010/main" val="223184253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924226" y="96751"/>
            <a:ext cx="8596668" cy="1320800"/>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Trebuchet MS"/>
              <a:buNone/>
            </a:pPr>
            <a:r>
              <a:rPr lang="en-US" sz="3600" b="0" i="0" u="none" strike="noStrike" cap="none" baseline="0" dirty="0" err="1" smtClean="0">
                <a:solidFill>
                  <a:schemeClr val="accent1"/>
                </a:solidFill>
                <a:latin typeface="Trebuchet MS"/>
                <a:ea typeface="Trebuchet MS"/>
                <a:cs typeface="Trebuchet MS"/>
                <a:sym typeface="Trebuchet MS"/>
              </a:rPr>
              <a:t>SketchUp</a:t>
            </a:r>
            <a:r>
              <a:rPr lang="en-US" sz="3600" b="0" i="0" u="none" strike="noStrike" cap="none" dirty="0" smtClean="0">
                <a:solidFill>
                  <a:schemeClr val="accent1"/>
                </a:solidFill>
                <a:latin typeface="Trebuchet MS"/>
                <a:ea typeface="Trebuchet MS"/>
                <a:cs typeface="Trebuchet MS"/>
                <a:sym typeface="Trebuchet MS"/>
              </a:rPr>
              <a:t> Rendering</a:t>
            </a:r>
            <a:endParaRPr lang="en-US" sz="3600" b="0" i="0" u="none" strike="noStrike" cap="none" baseline="0" dirty="0">
              <a:solidFill>
                <a:schemeClr val="accent1"/>
              </a:solidFill>
              <a:latin typeface="Trebuchet MS"/>
              <a:ea typeface="Trebuchet MS"/>
              <a:cs typeface="Trebuchet MS"/>
              <a:sym typeface="Trebuchet MS"/>
            </a:endParaRPr>
          </a:p>
        </p:txBody>
      </p:sp>
      <p:pic>
        <p:nvPicPr>
          <p:cNvPr id="3" name="SEI Capstone .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0382" y="780813"/>
            <a:ext cx="10222608" cy="5750217"/>
          </a:xfrm>
          <a:prstGeom prst="rect">
            <a:avLst/>
          </a:prstGeom>
        </p:spPr>
      </p:pic>
    </p:spTree>
    <p:extLst>
      <p:ext uri="{BB962C8B-B14F-4D97-AF65-F5344CB8AC3E}">
        <p14:creationId xmlns:p14="http://schemas.microsoft.com/office/powerpoint/2010/main" val="295233357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702386" y="390940"/>
            <a:ext cx="8596668" cy="13208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Trebuchet MS"/>
              <a:buNone/>
            </a:pPr>
            <a:r>
              <a:rPr lang="en-US" sz="3600" b="0" i="0" u="none" strike="noStrike" cap="none" baseline="0" dirty="0" smtClean="0">
                <a:solidFill>
                  <a:schemeClr val="accent1"/>
                </a:solidFill>
                <a:latin typeface="Trebuchet MS"/>
                <a:ea typeface="Trebuchet MS"/>
                <a:cs typeface="Trebuchet MS"/>
                <a:sym typeface="Trebuchet MS"/>
              </a:rPr>
              <a:t>Standard Floor Plan for Proposed </a:t>
            </a:r>
            <a:r>
              <a:rPr lang="en-US" sz="3600" b="0" i="0" u="none" strike="noStrike" cap="none" baseline="0" dirty="0">
                <a:solidFill>
                  <a:schemeClr val="accent1"/>
                </a:solidFill>
                <a:latin typeface="Trebuchet MS"/>
                <a:ea typeface="Trebuchet MS"/>
                <a:cs typeface="Trebuchet MS"/>
                <a:sym typeface="Trebuchet MS"/>
              </a:rPr>
              <a:t>Design</a:t>
            </a:r>
          </a:p>
        </p:txBody>
      </p:sp>
      <p:pic>
        <p:nvPicPr>
          <p:cNvPr id="7" name="Picture 6"/>
          <p:cNvPicPr>
            <a:picLocks noChangeAspect="1"/>
          </p:cNvPicPr>
          <p:nvPr/>
        </p:nvPicPr>
        <p:blipFill>
          <a:blip r:embed="rId3"/>
          <a:stretch>
            <a:fillRect/>
          </a:stretch>
        </p:blipFill>
        <p:spPr>
          <a:xfrm>
            <a:off x="471487" y="1379537"/>
            <a:ext cx="4886325" cy="5095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4"/>
          <a:stretch>
            <a:fillRect/>
          </a:stretch>
        </p:blipFill>
        <p:spPr>
          <a:xfrm>
            <a:off x="5986463" y="1378530"/>
            <a:ext cx="4776788" cy="50968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139538" y="6552184"/>
            <a:ext cx="1848395" cy="230832"/>
          </a:xfrm>
          <a:prstGeom prst="rect">
            <a:avLst/>
          </a:prstGeom>
          <a:noFill/>
        </p:spPr>
        <p:txBody>
          <a:bodyPr wrap="square" rtlCol="0">
            <a:spAutoFit/>
          </a:bodyPr>
          <a:lstStyle/>
          <a:p>
            <a:r>
              <a:rPr lang="en-US" sz="900" dirty="0" smtClean="0"/>
              <a:t>Figure 2: Foundation Plan</a:t>
            </a:r>
            <a:endParaRPr lang="en-US" sz="900" dirty="0"/>
          </a:p>
        </p:txBody>
      </p:sp>
      <p:sp>
        <p:nvSpPr>
          <p:cNvPr id="6" name="TextBox 5"/>
          <p:cNvSpPr txBox="1"/>
          <p:nvPr/>
        </p:nvSpPr>
        <p:spPr>
          <a:xfrm>
            <a:off x="7450659" y="6552184"/>
            <a:ext cx="1848395" cy="230832"/>
          </a:xfrm>
          <a:prstGeom prst="rect">
            <a:avLst/>
          </a:prstGeom>
          <a:noFill/>
        </p:spPr>
        <p:txBody>
          <a:bodyPr wrap="square" rtlCol="0">
            <a:spAutoFit/>
          </a:bodyPr>
          <a:lstStyle/>
          <a:p>
            <a:r>
              <a:rPr lang="en-US" sz="900" dirty="0" smtClean="0"/>
              <a:t>Figure 3: Second Floor Plan</a:t>
            </a:r>
            <a:endParaRPr lang="en-US" sz="900"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1229783" y="384727"/>
            <a:ext cx="8596668" cy="13208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Trebuchet MS"/>
              <a:buNone/>
            </a:pPr>
            <a:r>
              <a:rPr lang="en-US" sz="3600" b="0" i="0" u="none" strike="noStrike" cap="none" baseline="0" dirty="0" smtClean="0">
                <a:solidFill>
                  <a:schemeClr val="accent1"/>
                </a:solidFill>
                <a:latin typeface="Trebuchet MS"/>
                <a:ea typeface="Trebuchet MS"/>
                <a:cs typeface="Trebuchet MS"/>
                <a:sym typeface="Trebuchet MS"/>
              </a:rPr>
              <a:t>Standard Floor Plan for Proposed </a:t>
            </a:r>
            <a:r>
              <a:rPr lang="en-US" sz="3600" b="0" i="0" u="none" strike="noStrike" cap="none" baseline="0" dirty="0">
                <a:solidFill>
                  <a:schemeClr val="accent1"/>
                </a:solidFill>
                <a:latin typeface="Trebuchet MS"/>
                <a:ea typeface="Trebuchet MS"/>
                <a:cs typeface="Trebuchet MS"/>
                <a:sym typeface="Trebuchet MS"/>
              </a:rPr>
              <a:t>Design</a:t>
            </a:r>
          </a:p>
        </p:txBody>
      </p:sp>
      <p:pic>
        <p:nvPicPr>
          <p:cNvPr id="6" name="Picture 5"/>
          <p:cNvPicPr>
            <a:picLocks noChangeAspect="1"/>
          </p:cNvPicPr>
          <p:nvPr/>
        </p:nvPicPr>
        <p:blipFill rotWithShape="1">
          <a:blip r:embed="rId3"/>
          <a:srcRect t="11905"/>
          <a:stretch/>
        </p:blipFill>
        <p:spPr>
          <a:xfrm>
            <a:off x="687273" y="1330186"/>
            <a:ext cx="9883588" cy="5019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4423197" y="6492548"/>
            <a:ext cx="2524256" cy="230832"/>
          </a:xfrm>
          <a:prstGeom prst="rect">
            <a:avLst/>
          </a:prstGeom>
          <a:noFill/>
        </p:spPr>
        <p:txBody>
          <a:bodyPr wrap="square" rtlCol="0">
            <a:spAutoFit/>
          </a:bodyPr>
          <a:lstStyle/>
          <a:p>
            <a:r>
              <a:rPr lang="en-US" sz="900" dirty="0" smtClean="0"/>
              <a:t>Figure 4: South Elevation View </a:t>
            </a:r>
            <a:endParaRPr lang="en-US" sz="900" dirty="0"/>
          </a:p>
        </p:txBody>
      </p:sp>
    </p:spTree>
    <p:extLst>
      <p:ext uri="{BB962C8B-B14F-4D97-AF65-F5344CB8AC3E}">
        <p14:creationId xmlns:p14="http://schemas.microsoft.com/office/powerpoint/2010/main" val="343083204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696383" y="704850"/>
            <a:ext cx="8596668" cy="1320800"/>
          </a:xfrm>
          <a:prstGeom prst="rect">
            <a:avLst/>
          </a:prstGeom>
          <a:noFill/>
          <a:ln>
            <a:noFill/>
          </a:ln>
        </p:spPr>
        <p:txBody>
          <a:bodyPr lIns="91425" tIns="45700" rIns="91425" bIns="45700" anchor="t" anchorCtr="0">
            <a:noAutofit/>
          </a:bodyPr>
          <a:lstStyle/>
          <a:p>
            <a:pPr lvl="0" algn="ctr">
              <a:buSzPct val="25000"/>
            </a:pPr>
            <a:r>
              <a:rPr lang="en-US" sz="3600" b="0" i="0" u="none" strike="noStrike" cap="none" baseline="0" dirty="0" smtClean="0">
                <a:solidFill>
                  <a:schemeClr val="accent1"/>
                </a:solidFill>
                <a:latin typeface="Trebuchet MS"/>
                <a:ea typeface="Trebuchet MS"/>
                <a:cs typeface="Trebuchet MS"/>
                <a:sym typeface="Trebuchet MS"/>
              </a:rPr>
              <a:t>Loading Plan</a:t>
            </a:r>
            <a:endParaRPr lang="en-US" sz="3600" b="0" i="0" u="none" strike="noStrike" cap="none" baseline="0" dirty="0">
              <a:solidFill>
                <a:schemeClr val="accent1"/>
              </a:solidFill>
              <a:latin typeface="Trebuchet MS"/>
              <a:ea typeface="Trebuchet MS"/>
              <a:cs typeface="Trebuchet MS"/>
              <a:sym typeface="Trebuchet MS"/>
            </a:endParaRPr>
          </a:p>
        </p:txBody>
      </p:sp>
      <p:sp>
        <p:nvSpPr>
          <p:cNvPr id="5" name="Shape 287"/>
          <p:cNvSpPr txBox="1">
            <a:spLocks noGrp="1"/>
          </p:cNvSpPr>
          <p:nvPr>
            <p:ph type="body" idx="1"/>
          </p:nvPr>
        </p:nvSpPr>
        <p:spPr>
          <a:xfrm>
            <a:off x="267758" y="1652301"/>
            <a:ext cx="4990042" cy="3880771"/>
          </a:xfrm>
          <a:prstGeom prst="rect">
            <a:avLst/>
          </a:prstGeom>
          <a:noFill/>
          <a:ln>
            <a:noFill/>
          </a:ln>
        </p:spPr>
        <p:txBody>
          <a:bodyPr lIns="91425" tIns="45700" rIns="91425" bIns="45700" anchor="t" anchorCtr="0">
            <a:noAutofit/>
          </a:bodyPr>
          <a:lstStyle/>
          <a:p>
            <a:pPr marL="342900" marR="0" lvl="0" indent="-342900" algn="l" rtl="0">
              <a:lnSpc>
                <a:spcPct val="150000"/>
              </a:lnSpc>
              <a:spcBef>
                <a:spcPts val="1000"/>
              </a:spcBef>
              <a:spcAft>
                <a:spcPts val="0"/>
              </a:spcAft>
              <a:buClr>
                <a:schemeClr val="accent1"/>
              </a:buClr>
              <a:buSzPct val="80000"/>
              <a:buFont typeface="Noto Symbol"/>
              <a:buChar char="●"/>
            </a:pPr>
            <a:r>
              <a:rPr lang="en-US" sz="2000" b="0" i="0" u="none" strike="noStrike" cap="none" baseline="0" dirty="0" smtClean="0">
                <a:solidFill>
                  <a:srgbClr val="3F3F3F"/>
                </a:solidFill>
                <a:latin typeface="Trebuchet MS"/>
                <a:ea typeface="Trebuchet MS"/>
                <a:cs typeface="Trebuchet MS"/>
                <a:sym typeface="Trebuchet MS"/>
              </a:rPr>
              <a:t>Gravity</a:t>
            </a:r>
            <a:r>
              <a:rPr lang="en-US" sz="2000" b="0" i="0" u="none" strike="noStrike" cap="none" dirty="0" smtClean="0">
                <a:solidFill>
                  <a:srgbClr val="3F3F3F"/>
                </a:solidFill>
                <a:latin typeface="Trebuchet MS"/>
                <a:ea typeface="Trebuchet MS"/>
                <a:cs typeface="Trebuchet MS"/>
                <a:sym typeface="Trebuchet MS"/>
              </a:rPr>
              <a:t> Loads that were considered:</a:t>
            </a:r>
            <a:endParaRPr lang="en-US" sz="2000" b="0" i="0" u="none" strike="noStrike" cap="none" baseline="0" dirty="0" smtClean="0">
              <a:solidFill>
                <a:srgbClr val="3F3F3F"/>
              </a:solidFill>
              <a:latin typeface="Trebuchet MS"/>
              <a:ea typeface="Trebuchet MS"/>
              <a:cs typeface="Trebuchet MS"/>
              <a:sym typeface="Trebuchet MS"/>
            </a:endParaRPr>
          </a:p>
          <a:p>
            <a:pPr lvl="1" indent="-342900">
              <a:lnSpc>
                <a:spcPct val="150000"/>
              </a:lnSpc>
              <a:buSzPct val="80000"/>
            </a:pPr>
            <a:r>
              <a:rPr lang="en-US" b="0" i="0" u="none" strike="noStrike" cap="none" baseline="0" dirty="0" smtClean="0">
                <a:solidFill>
                  <a:srgbClr val="3F3F3F"/>
                </a:solidFill>
                <a:latin typeface="Trebuchet MS"/>
                <a:ea typeface="Trebuchet MS"/>
                <a:cs typeface="Trebuchet MS"/>
                <a:sym typeface="Trebuchet MS"/>
              </a:rPr>
              <a:t>Dead loads:</a:t>
            </a:r>
          </a:p>
          <a:p>
            <a:pPr lvl="2" indent="-342900">
              <a:lnSpc>
                <a:spcPct val="150000"/>
              </a:lnSpc>
              <a:buSzPct val="80000"/>
            </a:pPr>
            <a:r>
              <a:rPr lang="en-US" dirty="0" smtClean="0"/>
              <a:t>Self weight of structural Members</a:t>
            </a:r>
          </a:p>
          <a:p>
            <a:pPr lvl="2" indent="-342900">
              <a:lnSpc>
                <a:spcPct val="150000"/>
              </a:lnSpc>
              <a:buSzPct val="80000"/>
            </a:pPr>
            <a:r>
              <a:rPr lang="en-US" b="0" i="0" u="none" strike="noStrike" cap="none" baseline="0" dirty="0" smtClean="0">
                <a:solidFill>
                  <a:srgbClr val="3F3F3F"/>
                </a:solidFill>
                <a:latin typeface="Trebuchet MS"/>
                <a:ea typeface="Trebuchet MS"/>
                <a:cs typeface="Trebuchet MS"/>
                <a:sym typeface="Trebuchet MS"/>
              </a:rPr>
              <a:t>Superimposed</a:t>
            </a:r>
            <a:r>
              <a:rPr lang="en-US" b="0" i="0" u="none" strike="noStrike" cap="none" dirty="0" smtClean="0">
                <a:solidFill>
                  <a:srgbClr val="3F3F3F"/>
                </a:solidFill>
                <a:latin typeface="Trebuchet MS"/>
                <a:ea typeface="Trebuchet MS"/>
                <a:cs typeface="Trebuchet MS"/>
                <a:sym typeface="Trebuchet MS"/>
              </a:rPr>
              <a:t> dead load</a:t>
            </a:r>
          </a:p>
          <a:p>
            <a:pPr lvl="1" indent="-342900">
              <a:lnSpc>
                <a:spcPct val="150000"/>
              </a:lnSpc>
              <a:buSzPct val="80000"/>
            </a:pPr>
            <a:r>
              <a:rPr lang="en-US" dirty="0" smtClean="0"/>
              <a:t>Live</a:t>
            </a:r>
            <a:r>
              <a:rPr lang="en-US" b="1" dirty="0" smtClean="0"/>
              <a:t> </a:t>
            </a:r>
            <a:r>
              <a:rPr lang="en-US" dirty="0" smtClean="0"/>
              <a:t>Loads:</a:t>
            </a:r>
          </a:p>
          <a:p>
            <a:pPr lvl="2" indent="-342900">
              <a:lnSpc>
                <a:spcPct val="150000"/>
              </a:lnSpc>
              <a:buSzPct val="80000"/>
            </a:pPr>
            <a:r>
              <a:rPr lang="en-US" i="0" u="none" strike="noStrike" cap="none" baseline="0" dirty="0" smtClean="0">
                <a:solidFill>
                  <a:srgbClr val="3F3F3F"/>
                </a:solidFill>
                <a:sym typeface="Trebuchet MS"/>
              </a:rPr>
              <a:t>80 </a:t>
            </a:r>
            <a:r>
              <a:rPr lang="en-US" i="0" u="none" strike="noStrike" cap="none" dirty="0" err="1" smtClean="0">
                <a:solidFill>
                  <a:srgbClr val="3F3F3F"/>
                </a:solidFill>
                <a:sym typeface="Trebuchet MS"/>
              </a:rPr>
              <a:t>psf</a:t>
            </a:r>
            <a:r>
              <a:rPr lang="en-US" i="0" u="none" strike="noStrike" cap="none" dirty="0" smtClean="0">
                <a:solidFill>
                  <a:srgbClr val="3F3F3F"/>
                </a:solidFill>
                <a:sym typeface="Trebuchet MS"/>
              </a:rPr>
              <a:t> – For hallways per ASCE 7-10 </a:t>
            </a:r>
          </a:p>
          <a:p>
            <a:pPr lvl="2" indent="-342900">
              <a:lnSpc>
                <a:spcPct val="150000"/>
              </a:lnSpc>
              <a:buSzPct val="80000"/>
            </a:pPr>
            <a:r>
              <a:rPr lang="en-US" baseline="0" dirty="0" smtClean="0"/>
              <a:t>Roof Snow Load of 40 </a:t>
            </a:r>
            <a:r>
              <a:rPr lang="en-US" baseline="0" dirty="0" err="1" smtClean="0"/>
              <a:t>psf</a:t>
            </a:r>
            <a:r>
              <a:rPr lang="en-US" baseline="0" dirty="0" smtClean="0"/>
              <a:t> </a:t>
            </a:r>
          </a:p>
          <a:p>
            <a:pPr lvl="3" indent="-342900">
              <a:lnSpc>
                <a:spcPct val="150000"/>
              </a:lnSpc>
              <a:buSzPct val="80000"/>
            </a:pPr>
            <a:r>
              <a:rPr lang="en-US" dirty="0" smtClean="0"/>
              <a:t>P</a:t>
            </a:r>
            <a:r>
              <a:rPr lang="en-US" baseline="0" dirty="0" smtClean="0"/>
              <a:t>er Flagstaff city code</a:t>
            </a:r>
            <a:endParaRPr lang="en-US" i="0" u="none" strike="noStrike" cap="none" baseline="0" dirty="0" smtClean="0">
              <a:solidFill>
                <a:srgbClr val="3F3F3F"/>
              </a:solidFill>
              <a:sym typeface="Trebuchet MS"/>
            </a:endParaRPr>
          </a:p>
        </p:txBody>
      </p:sp>
      <p:sp>
        <p:nvSpPr>
          <p:cNvPr id="6" name="Shape 287"/>
          <p:cNvSpPr txBox="1">
            <a:spLocks/>
          </p:cNvSpPr>
          <p:nvPr/>
        </p:nvSpPr>
        <p:spPr>
          <a:xfrm>
            <a:off x="5257800" y="1652301"/>
            <a:ext cx="5028142" cy="2317863"/>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342900" marR="0" indent="-251459" algn="l" rtl="0">
              <a:lnSpc>
                <a:spcPct val="100000"/>
              </a:lnSpc>
              <a:spcBef>
                <a:spcPts val="1000"/>
              </a:spcBef>
              <a:spcAft>
                <a:spcPts val="0"/>
              </a:spcAft>
              <a:buClr>
                <a:schemeClr val="accent1"/>
              </a:buClr>
              <a:buFont typeface="Noto Symbol"/>
              <a:buChar char="●"/>
              <a:defRPr sz="1800" b="0" i="0" u="none" strike="noStrike" cap="none" baseline="0">
                <a:solidFill>
                  <a:srgbClr val="3F3F3F"/>
                </a:solidFill>
                <a:latin typeface="Trebuchet MS"/>
                <a:ea typeface="Trebuchet MS"/>
                <a:cs typeface="Trebuchet MS"/>
                <a:sym typeface="Trebuchet MS"/>
                <a:rtl val="0"/>
              </a:defRPr>
            </a:lvl1pPr>
            <a:lvl2pPr marL="742950" marR="0" indent="-204469" algn="l" rtl="0">
              <a:lnSpc>
                <a:spcPct val="100000"/>
              </a:lnSpc>
              <a:spcBef>
                <a:spcPts val="1000"/>
              </a:spcBef>
              <a:spcAft>
                <a:spcPts val="0"/>
              </a:spcAft>
              <a:buClr>
                <a:schemeClr val="accent1"/>
              </a:buClr>
              <a:buFont typeface="Noto Symbol"/>
              <a:buChar char="●"/>
              <a:defRPr sz="1600" b="0" i="0" u="none" strike="noStrike" cap="none" baseline="0">
                <a:solidFill>
                  <a:srgbClr val="3F3F3F"/>
                </a:solidFill>
                <a:latin typeface="Trebuchet MS"/>
                <a:ea typeface="Trebuchet MS"/>
                <a:cs typeface="Trebuchet MS"/>
                <a:sym typeface="Trebuchet MS"/>
                <a:rtl val="0"/>
              </a:defRPr>
            </a:lvl2pPr>
            <a:lvl3pPr marL="1143000" marR="0" indent="-157480" algn="l" rtl="0">
              <a:lnSpc>
                <a:spcPct val="100000"/>
              </a:lnSpc>
              <a:spcBef>
                <a:spcPts val="1000"/>
              </a:spcBef>
              <a:spcAft>
                <a:spcPts val="0"/>
              </a:spcAft>
              <a:buClr>
                <a:schemeClr val="accent1"/>
              </a:buClr>
              <a:buFont typeface="Noto Symbol"/>
              <a:buChar char="●"/>
              <a:defRPr sz="1400" b="0" i="0" u="none" strike="noStrike" cap="none" baseline="0">
                <a:solidFill>
                  <a:srgbClr val="3F3F3F"/>
                </a:solidFill>
                <a:latin typeface="Trebuchet MS"/>
                <a:ea typeface="Trebuchet MS"/>
                <a:cs typeface="Trebuchet MS"/>
                <a:sym typeface="Trebuchet MS"/>
                <a:rtl val="0"/>
              </a:defRPr>
            </a:lvl3pPr>
            <a:lvl4pPr marL="1600200" marR="0" indent="-167639" algn="l" rtl="0">
              <a:lnSpc>
                <a:spcPct val="100000"/>
              </a:lnSpc>
              <a:spcBef>
                <a:spcPts val="1000"/>
              </a:spcBef>
              <a:spcAft>
                <a:spcPts val="0"/>
              </a:spcAft>
              <a:buClr>
                <a:schemeClr val="accent1"/>
              </a:buClr>
              <a:buFont typeface="Noto Symbol"/>
              <a:buChar char="●"/>
              <a:defRPr sz="1200" b="0" i="0" u="none" strike="noStrike" cap="none" baseline="0">
                <a:solidFill>
                  <a:srgbClr val="3F3F3F"/>
                </a:solidFill>
                <a:latin typeface="Trebuchet MS"/>
                <a:ea typeface="Trebuchet MS"/>
                <a:cs typeface="Trebuchet MS"/>
                <a:sym typeface="Trebuchet MS"/>
                <a:rtl val="0"/>
              </a:defRPr>
            </a:lvl4pPr>
            <a:lvl5pPr marL="2057400" marR="0" indent="-167639" algn="l" rtl="0">
              <a:lnSpc>
                <a:spcPct val="100000"/>
              </a:lnSpc>
              <a:spcBef>
                <a:spcPts val="1000"/>
              </a:spcBef>
              <a:spcAft>
                <a:spcPts val="0"/>
              </a:spcAft>
              <a:buClr>
                <a:schemeClr val="accent1"/>
              </a:buClr>
              <a:buFont typeface="Noto Symbol"/>
              <a:buChar char="●"/>
              <a:defRPr sz="1200" b="0" i="0" u="none" strike="noStrike" cap="none" baseline="0">
                <a:solidFill>
                  <a:srgbClr val="3F3F3F"/>
                </a:solidFill>
                <a:latin typeface="Trebuchet MS"/>
                <a:ea typeface="Trebuchet MS"/>
                <a:cs typeface="Trebuchet MS"/>
                <a:sym typeface="Trebuchet MS"/>
                <a:rtl val="0"/>
              </a:defRPr>
            </a:lvl5pPr>
            <a:lvl6pPr marL="2514600" marR="0" indent="-167639" algn="l" rtl="0">
              <a:lnSpc>
                <a:spcPct val="100000"/>
              </a:lnSpc>
              <a:spcBef>
                <a:spcPts val="1000"/>
              </a:spcBef>
              <a:spcAft>
                <a:spcPts val="0"/>
              </a:spcAft>
              <a:buClr>
                <a:schemeClr val="accent1"/>
              </a:buClr>
              <a:buFont typeface="Noto Symbol"/>
              <a:buChar char="●"/>
              <a:defRPr sz="1200" b="0" i="0" u="none" strike="noStrike" cap="none" baseline="0">
                <a:solidFill>
                  <a:srgbClr val="3F3F3F"/>
                </a:solidFill>
                <a:latin typeface="Trebuchet MS"/>
                <a:ea typeface="Trebuchet MS"/>
                <a:cs typeface="Trebuchet MS"/>
                <a:sym typeface="Trebuchet MS"/>
                <a:rtl val="0"/>
              </a:defRPr>
            </a:lvl6pPr>
            <a:lvl7pPr marL="2971800" marR="0" indent="-167639" algn="l" rtl="0">
              <a:lnSpc>
                <a:spcPct val="100000"/>
              </a:lnSpc>
              <a:spcBef>
                <a:spcPts val="1000"/>
              </a:spcBef>
              <a:spcAft>
                <a:spcPts val="0"/>
              </a:spcAft>
              <a:buClr>
                <a:schemeClr val="accent1"/>
              </a:buClr>
              <a:buFont typeface="Noto Symbol"/>
              <a:buChar char="●"/>
              <a:defRPr sz="1200" b="0" i="0" u="none" strike="noStrike" cap="none" baseline="0">
                <a:solidFill>
                  <a:srgbClr val="3F3F3F"/>
                </a:solidFill>
                <a:latin typeface="Trebuchet MS"/>
                <a:ea typeface="Trebuchet MS"/>
                <a:cs typeface="Trebuchet MS"/>
                <a:sym typeface="Trebuchet MS"/>
                <a:rtl val="0"/>
              </a:defRPr>
            </a:lvl7pPr>
            <a:lvl8pPr marL="3429000" marR="0" indent="-167640" algn="l" rtl="0">
              <a:lnSpc>
                <a:spcPct val="100000"/>
              </a:lnSpc>
              <a:spcBef>
                <a:spcPts val="1000"/>
              </a:spcBef>
              <a:spcAft>
                <a:spcPts val="0"/>
              </a:spcAft>
              <a:buClr>
                <a:schemeClr val="accent1"/>
              </a:buClr>
              <a:buFont typeface="Noto Symbol"/>
              <a:buChar char="●"/>
              <a:defRPr sz="1200" b="0" i="0" u="none" strike="noStrike" cap="none" baseline="0">
                <a:solidFill>
                  <a:srgbClr val="3F3F3F"/>
                </a:solidFill>
                <a:latin typeface="Trebuchet MS"/>
                <a:ea typeface="Trebuchet MS"/>
                <a:cs typeface="Trebuchet MS"/>
                <a:sym typeface="Trebuchet MS"/>
                <a:rtl val="0"/>
              </a:defRPr>
            </a:lvl8pPr>
            <a:lvl9pPr marL="3886200" marR="0" indent="-167640" algn="l" rtl="0">
              <a:lnSpc>
                <a:spcPct val="100000"/>
              </a:lnSpc>
              <a:spcBef>
                <a:spcPts val="1000"/>
              </a:spcBef>
              <a:spcAft>
                <a:spcPts val="0"/>
              </a:spcAft>
              <a:buClr>
                <a:schemeClr val="accent1"/>
              </a:buClr>
              <a:buFont typeface="Noto Symbol"/>
              <a:buChar char="●"/>
              <a:defRPr sz="1200" b="0" i="0" u="none" strike="noStrike" cap="none" baseline="0">
                <a:solidFill>
                  <a:srgbClr val="3F3F3F"/>
                </a:solidFill>
                <a:latin typeface="Trebuchet MS"/>
                <a:ea typeface="Trebuchet MS"/>
                <a:cs typeface="Trebuchet MS"/>
                <a:sym typeface="Trebuchet MS"/>
                <a:rtl val="0"/>
              </a:defRPr>
            </a:lvl9pPr>
          </a:lstStyle>
          <a:p>
            <a:pPr indent="-342900">
              <a:lnSpc>
                <a:spcPct val="150000"/>
              </a:lnSpc>
              <a:spcBef>
                <a:spcPts val="0"/>
              </a:spcBef>
              <a:buSzPct val="80000"/>
            </a:pPr>
            <a:r>
              <a:rPr lang="en-US" sz="2000" dirty="0" smtClean="0"/>
              <a:t>Lateral Loads that were considered:</a:t>
            </a:r>
          </a:p>
          <a:p>
            <a:pPr lvl="1" indent="-342900">
              <a:lnSpc>
                <a:spcPct val="150000"/>
              </a:lnSpc>
              <a:spcBef>
                <a:spcPts val="0"/>
              </a:spcBef>
              <a:buSzPct val="80000"/>
            </a:pPr>
            <a:r>
              <a:rPr lang="en-US" dirty="0" smtClean="0"/>
              <a:t>Wind:</a:t>
            </a:r>
          </a:p>
          <a:p>
            <a:pPr lvl="2" indent="-342900">
              <a:lnSpc>
                <a:spcPct val="150000"/>
              </a:lnSpc>
              <a:spcBef>
                <a:spcPts val="0"/>
              </a:spcBef>
              <a:buSzPct val="80000"/>
            </a:pPr>
            <a:r>
              <a:rPr lang="en-US" dirty="0" smtClean="0"/>
              <a:t>ASCE 7-10 Simplified Directional Procedure</a:t>
            </a:r>
          </a:p>
          <a:p>
            <a:pPr lvl="1" indent="-342900">
              <a:lnSpc>
                <a:spcPct val="150000"/>
              </a:lnSpc>
              <a:spcBef>
                <a:spcPts val="0"/>
              </a:spcBef>
              <a:buSzPct val="80000"/>
            </a:pPr>
            <a:r>
              <a:rPr lang="en-US" dirty="0" smtClean="0"/>
              <a:t>Seismic:</a:t>
            </a:r>
          </a:p>
          <a:p>
            <a:pPr lvl="2" indent="-342900">
              <a:lnSpc>
                <a:spcPct val="150000"/>
              </a:lnSpc>
              <a:spcBef>
                <a:spcPts val="0"/>
              </a:spcBef>
              <a:buSzPct val="80000"/>
            </a:pPr>
            <a:r>
              <a:rPr lang="en-US" dirty="0" smtClean="0"/>
              <a:t>ASCE 7-10 Seismic Procedure</a:t>
            </a:r>
          </a:p>
        </p:txBody>
      </p:sp>
    </p:spTree>
    <p:extLst>
      <p:ext uri="{BB962C8B-B14F-4D97-AF65-F5344CB8AC3E}">
        <p14:creationId xmlns:p14="http://schemas.microsoft.com/office/powerpoint/2010/main" val="95207756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Trebuchet MS"/>
              <a:buNone/>
            </a:pPr>
            <a:r>
              <a:rPr lang="en-US" sz="3600" b="0" i="0" u="none" strike="noStrike" cap="none" baseline="0" dirty="0">
                <a:solidFill>
                  <a:schemeClr val="accent1"/>
                </a:solidFill>
                <a:latin typeface="Trebuchet MS"/>
                <a:ea typeface="Trebuchet MS"/>
                <a:cs typeface="Trebuchet MS"/>
                <a:sym typeface="Trebuchet MS"/>
              </a:rPr>
              <a:t>Loading Summary</a:t>
            </a:r>
          </a:p>
        </p:txBody>
      </p:sp>
      <p:sp>
        <p:nvSpPr>
          <p:cNvPr id="287" name="Shape 287"/>
          <p:cNvSpPr txBox="1">
            <a:spLocks noGrp="1"/>
          </p:cNvSpPr>
          <p:nvPr>
            <p:ph type="body" idx="1"/>
          </p:nvPr>
        </p:nvSpPr>
        <p:spPr>
          <a:xfrm>
            <a:off x="677333" y="2204751"/>
            <a:ext cx="9285816" cy="388077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80000"/>
              <a:buFont typeface="Noto Symbol"/>
              <a:buChar char="●"/>
            </a:pPr>
            <a:r>
              <a:rPr lang="en-US" sz="2000" b="0" i="0" u="none" strike="noStrike" cap="none" baseline="0" dirty="0">
                <a:solidFill>
                  <a:srgbClr val="3F3F3F"/>
                </a:solidFill>
                <a:latin typeface="Trebuchet MS"/>
                <a:ea typeface="Trebuchet MS"/>
                <a:cs typeface="Trebuchet MS"/>
                <a:sym typeface="Trebuchet MS"/>
              </a:rPr>
              <a:t>Total </a:t>
            </a:r>
            <a:r>
              <a:rPr lang="en-US" sz="2000" b="1" i="0" u="none" strike="noStrike" cap="none" baseline="0" dirty="0">
                <a:solidFill>
                  <a:srgbClr val="3F3F3F"/>
                </a:solidFill>
                <a:latin typeface="Trebuchet MS"/>
                <a:ea typeface="Trebuchet MS"/>
                <a:cs typeface="Trebuchet MS"/>
                <a:sym typeface="Trebuchet MS"/>
              </a:rPr>
              <a:t>Lateral</a:t>
            </a:r>
            <a:r>
              <a:rPr lang="en-US" sz="2000" b="0" i="0" u="none" strike="noStrike" cap="none" baseline="0" dirty="0">
                <a:solidFill>
                  <a:srgbClr val="3F3F3F"/>
                </a:solidFill>
                <a:latin typeface="Trebuchet MS"/>
                <a:ea typeface="Trebuchet MS"/>
                <a:cs typeface="Trebuchet MS"/>
                <a:sym typeface="Trebuchet MS"/>
              </a:rPr>
              <a:t> Load at the base of the building (due to wind) = </a:t>
            </a:r>
            <a:r>
              <a:rPr lang="en-US" sz="2000" b="1" i="0" u="none" strike="noStrike" cap="none" baseline="0" dirty="0">
                <a:solidFill>
                  <a:srgbClr val="3F3F3F"/>
                </a:solidFill>
                <a:latin typeface="Trebuchet MS"/>
                <a:ea typeface="Trebuchet MS"/>
                <a:cs typeface="Trebuchet MS"/>
                <a:sym typeface="Trebuchet MS"/>
              </a:rPr>
              <a:t>367.3 </a:t>
            </a:r>
            <a:r>
              <a:rPr lang="en-US" sz="2000" b="1" i="0" u="none" strike="noStrike" cap="none" baseline="0" dirty="0" smtClean="0">
                <a:solidFill>
                  <a:srgbClr val="3F3F3F"/>
                </a:solidFill>
                <a:latin typeface="Trebuchet MS"/>
                <a:ea typeface="Trebuchet MS"/>
                <a:cs typeface="Trebuchet MS"/>
                <a:sym typeface="Trebuchet MS"/>
              </a:rPr>
              <a:t>kips</a:t>
            </a:r>
          </a:p>
          <a:p>
            <a:pPr marL="342900" marR="0" lvl="0" indent="-342900" algn="l" rtl="0">
              <a:spcBef>
                <a:spcPts val="0"/>
              </a:spcBef>
              <a:spcAft>
                <a:spcPts val="0"/>
              </a:spcAft>
              <a:buClr>
                <a:schemeClr val="accent1"/>
              </a:buClr>
              <a:buSzPct val="80000"/>
              <a:buFont typeface="Noto Symbol"/>
              <a:buChar char="●"/>
            </a:pPr>
            <a:endParaRPr sz="2000" b="0" i="0" u="none" strike="noStrike" cap="none" baseline="0" dirty="0">
              <a:solidFill>
                <a:srgbClr val="3F3F3F"/>
              </a:solidFill>
              <a:latin typeface="Trebuchet MS"/>
              <a:ea typeface="Trebuchet MS"/>
              <a:cs typeface="Trebuchet MS"/>
              <a:sym typeface="Trebuchet MS"/>
            </a:endParaRPr>
          </a:p>
          <a:p>
            <a:pPr marL="342900" marR="0" lvl="0" indent="-342900" algn="l" rtl="0">
              <a:spcBef>
                <a:spcPts val="1000"/>
              </a:spcBef>
              <a:spcAft>
                <a:spcPts val="0"/>
              </a:spcAft>
              <a:buClr>
                <a:schemeClr val="accent1"/>
              </a:buClr>
              <a:buSzPct val="80000"/>
              <a:buFont typeface="Noto Symbol"/>
              <a:buChar char="●"/>
            </a:pPr>
            <a:r>
              <a:rPr lang="en-US" sz="2000" b="0" i="0" u="none" strike="noStrike" cap="none" baseline="0" dirty="0">
                <a:solidFill>
                  <a:srgbClr val="3F3F3F"/>
                </a:solidFill>
                <a:latin typeface="Trebuchet MS"/>
                <a:ea typeface="Trebuchet MS"/>
                <a:cs typeface="Trebuchet MS"/>
                <a:sym typeface="Trebuchet MS"/>
              </a:rPr>
              <a:t>Total </a:t>
            </a:r>
            <a:r>
              <a:rPr lang="en-US" sz="2000" b="1" i="0" u="none" strike="noStrike" cap="none" baseline="0" dirty="0">
                <a:solidFill>
                  <a:srgbClr val="3F3F3F"/>
                </a:solidFill>
                <a:latin typeface="Trebuchet MS"/>
                <a:ea typeface="Trebuchet MS"/>
                <a:cs typeface="Trebuchet MS"/>
                <a:sym typeface="Trebuchet MS"/>
              </a:rPr>
              <a:t>Lateral</a:t>
            </a:r>
            <a:r>
              <a:rPr lang="en-US" sz="2000" b="0" i="0" u="none" strike="noStrike" cap="none" baseline="0" dirty="0">
                <a:solidFill>
                  <a:srgbClr val="3F3F3F"/>
                </a:solidFill>
                <a:latin typeface="Trebuchet MS"/>
                <a:ea typeface="Trebuchet MS"/>
                <a:cs typeface="Trebuchet MS"/>
                <a:sym typeface="Trebuchet MS"/>
              </a:rPr>
              <a:t> Load at the base of the building (due to seismic) = </a:t>
            </a:r>
            <a:r>
              <a:rPr lang="en-US" sz="2000" b="1" i="0" u="none" strike="noStrike" cap="none" baseline="0" dirty="0">
                <a:solidFill>
                  <a:srgbClr val="3F3F3F"/>
                </a:solidFill>
                <a:latin typeface="Trebuchet MS"/>
                <a:ea typeface="Trebuchet MS"/>
                <a:cs typeface="Trebuchet MS"/>
                <a:sym typeface="Trebuchet MS"/>
              </a:rPr>
              <a:t>773.5 kips</a:t>
            </a:r>
          </a:p>
          <a:p>
            <a:pPr marL="742950" marR="0" lvl="1" indent="-285750" algn="l" rtl="0">
              <a:spcBef>
                <a:spcPts val="1000"/>
              </a:spcBef>
              <a:spcAft>
                <a:spcPts val="0"/>
              </a:spcAft>
              <a:buClr>
                <a:schemeClr val="accent1"/>
              </a:buClr>
              <a:buSzPct val="79999"/>
              <a:buFont typeface="Noto Symbol"/>
              <a:buChar char="●"/>
            </a:pPr>
            <a:r>
              <a:rPr lang="en-US" sz="1800" b="0" i="0" u="none" strike="noStrike" cap="none" baseline="0" dirty="0">
                <a:solidFill>
                  <a:srgbClr val="3F3F3F"/>
                </a:solidFill>
                <a:latin typeface="Trebuchet MS"/>
                <a:ea typeface="Trebuchet MS"/>
                <a:cs typeface="Trebuchet MS"/>
                <a:sym typeface="Trebuchet MS"/>
              </a:rPr>
              <a:t>Seismic </a:t>
            </a:r>
            <a:r>
              <a:rPr lang="en-US" sz="1800" b="0" i="0" u="none" strike="noStrike" cap="none" baseline="0" dirty="0" smtClean="0">
                <a:solidFill>
                  <a:srgbClr val="3F3F3F"/>
                </a:solidFill>
                <a:latin typeface="Trebuchet MS"/>
                <a:ea typeface="Trebuchet MS"/>
                <a:cs typeface="Trebuchet MS"/>
                <a:sym typeface="Trebuchet MS"/>
              </a:rPr>
              <a:t>governs </a:t>
            </a:r>
            <a:r>
              <a:rPr lang="en-US" sz="1800" b="0" i="0" u="none" strike="noStrike" cap="none" baseline="0" dirty="0">
                <a:solidFill>
                  <a:srgbClr val="3F3F3F"/>
                </a:solidFill>
                <a:latin typeface="Trebuchet MS"/>
                <a:ea typeface="Trebuchet MS"/>
                <a:cs typeface="Trebuchet MS"/>
                <a:sym typeface="Trebuchet MS"/>
              </a:rPr>
              <a:t>for lateral loading in </a:t>
            </a:r>
            <a:r>
              <a:rPr lang="en-US" sz="1800" b="0" i="0" u="none" strike="noStrike" cap="none" baseline="0" dirty="0" smtClean="0">
                <a:solidFill>
                  <a:srgbClr val="3F3F3F"/>
                </a:solidFill>
                <a:latin typeface="Trebuchet MS"/>
                <a:ea typeface="Trebuchet MS"/>
                <a:cs typeface="Trebuchet MS"/>
                <a:sym typeface="Trebuchet MS"/>
              </a:rPr>
              <a:t>design</a:t>
            </a:r>
          </a:p>
          <a:p>
            <a:pPr marL="742950" marR="0" lvl="1" indent="-285750" algn="l" rtl="0">
              <a:spcBef>
                <a:spcPts val="1000"/>
              </a:spcBef>
              <a:spcAft>
                <a:spcPts val="0"/>
              </a:spcAft>
              <a:buClr>
                <a:schemeClr val="accent1"/>
              </a:buClr>
              <a:buSzPct val="79999"/>
              <a:buFont typeface="Noto Symbol"/>
              <a:buChar char="●"/>
            </a:pPr>
            <a:endParaRPr sz="2000" b="0" i="0" u="none" strike="noStrike" cap="none" baseline="0" dirty="0">
              <a:solidFill>
                <a:srgbClr val="3F3F3F"/>
              </a:solidFill>
              <a:latin typeface="Trebuchet MS"/>
              <a:ea typeface="Trebuchet MS"/>
              <a:cs typeface="Trebuchet MS"/>
              <a:sym typeface="Trebuchet MS"/>
            </a:endParaRPr>
          </a:p>
          <a:p>
            <a:pPr marL="342900" marR="0" lvl="0" indent="-342900" algn="l" rtl="0">
              <a:spcBef>
                <a:spcPts val="1000"/>
              </a:spcBef>
              <a:spcAft>
                <a:spcPts val="0"/>
              </a:spcAft>
              <a:buClr>
                <a:schemeClr val="accent1"/>
              </a:buClr>
              <a:buSzPct val="80000"/>
              <a:buFont typeface="Noto Symbol"/>
              <a:buChar char="●"/>
            </a:pPr>
            <a:r>
              <a:rPr lang="en-US" sz="2000" b="0" i="0" u="none" strike="noStrike" cap="none" baseline="0" dirty="0">
                <a:solidFill>
                  <a:srgbClr val="3F3F3F"/>
                </a:solidFill>
                <a:latin typeface="Trebuchet MS"/>
                <a:ea typeface="Trebuchet MS"/>
                <a:cs typeface="Trebuchet MS"/>
                <a:sym typeface="Trebuchet MS"/>
              </a:rPr>
              <a:t>Total </a:t>
            </a:r>
            <a:r>
              <a:rPr lang="en-US" sz="2000" b="1" i="0" u="none" strike="noStrike" cap="none" baseline="0" dirty="0">
                <a:solidFill>
                  <a:srgbClr val="3F3F3F"/>
                </a:solidFill>
                <a:latin typeface="Trebuchet MS"/>
                <a:ea typeface="Trebuchet MS"/>
                <a:cs typeface="Trebuchet MS"/>
                <a:sym typeface="Trebuchet MS"/>
              </a:rPr>
              <a:t>Vertical</a:t>
            </a:r>
            <a:r>
              <a:rPr lang="en-US" sz="2000" b="0" i="0" u="none" strike="noStrike" cap="none" baseline="0" dirty="0">
                <a:solidFill>
                  <a:srgbClr val="3F3F3F"/>
                </a:solidFill>
                <a:latin typeface="Trebuchet MS"/>
                <a:ea typeface="Trebuchet MS"/>
                <a:cs typeface="Trebuchet MS"/>
                <a:sym typeface="Trebuchet MS"/>
              </a:rPr>
              <a:t> Load at the base of the building  = </a:t>
            </a:r>
            <a:r>
              <a:rPr lang="en-US" sz="2000" b="1" i="0" u="none" strike="noStrike" cap="none" baseline="0" dirty="0">
                <a:solidFill>
                  <a:srgbClr val="3F3F3F"/>
                </a:solidFill>
                <a:latin typeface="Trebuchet MS"/>
                <a:ea typeface="Trebuchet MS"/>
                <a:cs typeface="Trebuchet MS"/>
                <a:sym typeface="Trebuchet MS"/>
              </a:rPr>
              <a:t>15,305 </a:t>
            </a:r>
            <a:r>
              <a:rPr lang="en-US" sz="2000" b="1" i="0" u="none" strike="noStrike" cap="none" baseline="0" dirty="0" smtClean="0">
                <a:solidFill>
                  <a:srgbClr val="3F3F3F"/>
                </a:solidFill>
                <a:latin typeface="Trebuchet MS"/>
                <a:ea typeface="Trebuchet MS"/>
                <a:cs typeface="Trebuchet MS"/>
                <a:sym typeface="Trebuchet MS"/>
              </a:rPr>
              <a:t>kips</a:t>
            </a:r>
          </a:p>
          <a:p>
            <a:pPr marL="342900" marR="0" lvl="0" indent="-342900" algn="l" rtl="0">
              <a:spcBef>
                <a:spcPts val="1000"/>
              </a:spcBef>
              <a:spcAft>
                <a:spcPts val="0"/>
              </a:spcAft>
              <a:buClr>
                <a:schemeClr val="accent1"/>
              </a:buClr>
              <a:buSzPct val="80000"/>
              <a:buFont typeface="Noto Symbol"/>
              <a:buChar char="●"/>
            </a:pPr>
            <a:endParaRPr lang="en-US" sz="2000" b="1"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677333" y="218597"/>
            <a:ext cx="8596668" cy="1320800"/>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Trebuchet MS"/>
              <a:buNone/>
            </a:pPr>
            <a:r>
              <a:rPr lang="en-US" sz="3600" b="0" i="0" u="none" strike="noStrike" cap="none" baseline="0" dirty="0" smtClean="0">
                <a:solidFill>
                  <a:schemeClr val="accent1"/>
                </a:solidFill>
                <a:latin typeface="Trebuchet MS"/>
                <a:ea typeface="Trebuchet MS"/>
                <a:cs typeface="Trebuchet MS"/>
                <a:sym typeface="Trebuchet MS"/>
              </a:rPr>
              <a:t>Structural Members</a:t>
            </a:r>
            <a:endParaRPr lang="en-US" sz="3600" b="0" i="0" u="none" strike="noStrike" cap="none" baseline="0" dirty="0">
              <a:solidFill>
                <a:schemeClr val="accent1"/>
              </a:solidFill>
              <a:latin typeface="Trebuchet MS"/>
              <a:ea typeface="Trebuchet MS"/>
              <a:cs typeface="Trebuchet MS"/>
              <a:sym typeface="Trebuchet MS"/>
            </a:endParaRPr>
          </a:p>
        </p:txBody>
      </p:sp>
      <p:pic>
        <p:nvPicPr>
          <p:cNvPr id="5" name="Picture 4" descr="http://www.globalwoodtrade.com/UpFiles/user/1/cp/2011-12/MjAxMTEyNTE2MjgwNjIxODMxMDI0.jpg"/>
          <p:cNvPicPr/>
          <p:nvPr/>
        </p:nvPicPr>
        <p:blipFill>
          <a:blip r:embed="rId3">
            <a:extLst>
              <a:ext uri="{28A0092B-C50C-407E-A947-70E740481C1C}">
                <a14:useLocalDpi xmlns:a14="http://schemas.microsoft.com/office/drawing/2010/main" val="0"/>
              </a:ext>
            </a:extLst>
          </a:blip>
          <a:srcRect/>
          <a:stretch>
            <a:fillRect/>
          </a:stretch>
        </p:blipFill>
        <p:spPr bwMode="auto">
          <a:xfrm>
            <a:off x="1483310" y="4399730"/>
            <a:ext cx="3116130" cy="21515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1923978" y="6606220"/>
            <a:ext cx="2872509" cy="230832"/>
          </a:xfrm>
          <a:prstGeom prst="rect">
            <a:avLst/>
          </a:prstGeom>
          <a:noFill/>
        </p:spPr>
        <p:txBody>
          <a:bodyPr wrap="square" rtlCol="0">
            <a:spAutoFit/>
          </a:bodyPr>
          <a:lstStyle/>
          <a:p>
            <a:r>
              <a:rPr lang="en-US" sz="900" dirty="0" smtClean="0"/>
              <a:t>Source: www.globalwoodtrade.com</a:t>
            </a:r>
            <a:endParaRPr lang="en-US" sz="900" dirty="0"/>
          </a:p>
        </p:txBody>
      </p:sp>
      <p:pic>
        <p:nvPicPr>
          <p:cNvPr id="18" name="Picture 17"/>
          <p:cNvPicPr/>
          <p:nvPr/>
        </p:nvPicPr>
        <p:blipFill rotWithShape="1">
          <a:blip r:embed="rId4" cstate="print">
            <a:extLst>
              <a:ext uri="{28A0092B-C50C-407E-A947-70E740481C1C}">
                <a14:useLocalDpi xmlns:a14="http://schemas.microsoft.com/office/drawing/2010/main" val="0"/>
              </a:ext>
            </a:extLst>
          </a:blip>
          <a:srcRect l="58173" t="11394" r="19872" b="45309"/>
          <a:stretch/>
        </p:blipFill>
        <p:spPr bwMode="auto">
          <a:xfrm>
            <a:off x="7018470" y="4266478"/>
            <a:ext cx="3116130" cy="20363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9" name="TextBox 18"/>
          <p:cNvSpPr txBox="1"/>
          <p:nvPr/>
        </p:nvSpPr>
        <p:spPr>
          <a:xfrm>
            <a:off x="7693264" y="6435310"/>
            <a:ext cx="2872509" cy="230832"/>
          </a:xfrm>
          <a:prstGeom prst="rect">
            <a:avLst/>
          </a:prstGeom>
          <a:noFill/>
        </p:spPr>
        <p:txBody>
          <a:bodyPr wrap="square" rtlCol="0">
            <a:spAutoFit/>
          </a:bodyPr>
          <a:lstStyle/>
          <a:p>
            <a:r>
              <a:rPr lang="en-US" sz="900" dirty="0" smtClean="0"/>
              <a:t>Source: www.naturallywood.com</a:t>
            </a:r>
            <a:endParaRPr lang="en-US" sz="900" dirty="0"/>
          </a:p>
        </p:txBody>
      </p:sp>
      <p:pic>
        <p:nvPicPr>
          <p:cNvPr id="4" name="Picture 3"/>
          <p:cNvPicPr>
            <a:picLocks noChangeAspect="1"/>
          </p:cNvPicPr>
          <p:nvPr/>
        </p:nvPicPr>
        <p:blipFill rotWithShape="1">
          <a:blip r:embed="rId5"/>
          <a:srcRect r="1530"/>
          <a:stretch/>
        </p:blipFill>
        <p:spPr>
          <a:xfrm>
            <a:off x="383661" y="1124833"/>
            <a:ext cx="1540317" cy="2865150"/>
          </a:xfrm>
          <a:prstGeom prst="rect">
            <a:avLst/>
          </a:prstGeom>
        </p:spPr>
      </p:pic>
      <p:pic>
        <p:nvPicPr>
          <p:cNvPr id="6" name="Picture 5"/>
          <p:cNvPicPr>
            <a:picLocks noChangeAspect="1"/>
          </p:cNvPicPr>
          <p:nvPr/>
        </p:nvPicPr>
        <p:blipFill>
          <a:blip r:embed="rId6"/>
          <a:stretch>
            <a:fillRect/>
          </a:stretch>
        </p:blipFill>
        <p:spPr>
          <a:xfrm>
            <a:off x="2154051" y="1128656"/>
            <a:ext cx="1771957" cy="2208647"/>
          </a:xfrm>
          <a:prstGeom prst="rect">
            <a:avLst/>
          </a:prstGeom>
        </p:spPr>
      </p:pic>
      <p:pic>
        <p:nvPicPr>
          <p:cNvPr id="7" name="Picture 6"/>
          <p:cNvPicPr>
            <a:picLocks noChangeAspect="1"/>
          </p:cNvPicPr>
          <p:nvPr/>
        </p:nvPicPr>
        <p:blipFill rotWithShape="1">
          <a:blip r:embed="rId7"/>
          <a:srcRect r="2315"/>
          <a:stretch/>
        </p:blipFill>
        <p:spPr>
          <a:xfrm>
            <a:off x="4059004" y="1124833"/>
            <a:ext cx="1742209" cy="2865150"/>
          </a:xfrm>
          <a:prstGeom prst="rect">
            <a:avLst/>
          </a:prstGeom>
        </p:spPr>
      </p:pic>
      <p:pic>
        <p:nvPicPr>
          <p:cNvPr id="8" name="Picture 7"/>
          <p:cNvPicPr>
            <a:picLocks noChangeAspect="1"/>
          </p:cNvPicPr>
          <p:nvPr/>
        </p:nvPicPr>
        <p:blipFill>
          <a:blip r:embed="rId8"/>
          <a:stretch>
            <a:fillRect/>
          </a:stretch>
        </p:blipFill>
        <p:spPr>
          <a:xfrm>
            <a:off x="6659433" y="1290148"/>
            <a:ext cx="3657383" cy="2312757"/>
          </a:xfrm>
          <a:prstGeom prst="rect">
            <a:avLst/>
          </a:prstGeom>
        </p:spPr>
      </p:pic>
      <p:sp>
        <p:nvSpPr>
          <p:cNvPr id="11" name="TextBox 10"/>
          <p:cNvSpPr txBox="1"/>
          <p:nvPr/>
        </p:nvSpPr>
        <p:spPr>
          <a:xfrm>
            <a:off x="1311256" y="4054851"/>
            <a:ext cx="3664411" cy="230832"/>
          </a:xfrm>
          <a:prstGeom prst="rect">
            <a:avLst/>
          </a:prstGeom>
          <a:noFill/>
        </p:spPr>
        <p:txBody>
          <a:bodyPr wrap="square" rtlCol="0">
            <a:spAutoFit/>
          </a:bodyPr>
          <a:lstStyle/>
          <a:p>
            <a:r>
              <a:rPr lang="en-US" sz="900" dirty="0" smtClean="0"/>
              <a:t>Figure 5: Glue Laminated Timber Beam and Girder Cross Sections</a:t>
            </a:r>
            <a:endParaRPr lang="en-US" sz="900" dirty="0"/>
          </a:p>
        </p:txBody>
      </p:sp>
      <p:sp>
        <p:nvSpPr>
          <p:cNvPr id="2" name="Rectangle 1"/>
          <p:cNvSpPr/>
          <p:nvPr/>
        </p:nvSpPr>
        <p:spPr>
          <a:xfrm>
            <a:off x="383661" y="1076598"/>
            <a:ext cx="5490365" cy="292619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659433" y="1273795"/>
            <a:ext cx="3657383" cy="23127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118846" y="3687506"/>
            <a:ext cx="2738556" cy="230832"/>
          </a:xfrm>
          <a:prstGeom prst="rect">
            <a:avLst/>
          </a:prstGeom>
          <a:noFill/>
        </p:spPr>
        <p:txBody>
          <a:bodyPr wrap="square" rtlCol="0">
            <a:spAutoFit/>
          </a:bodyPr>
          <a:lstStyle/>
          <a:p>
            <a:r>
              <a:rPr lang="en-US" sz="900" dirty="0" smtClean="0"/>
              <a:t>Figure 6: Composite Floor Slab Cross Section</a:t>
            </a:r>
            <a:endParaRPr lang="en-US" sz="900" dirty="0"/>
          </a:p>
        </p:txBody>
      </p:sp>
    </p:spTree>
    <p:extLst>
      <p:ext uri="{BB962C8B-B14F-4D97-AF65-F5344CB8AC3E}">
        <p14:creationId xmlns:p14="http://schemas.microsoft.com/office/powerpoint/2010/main" val="350167087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Facet">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1143</TotalTime>
  <Words>990</Words>
  <Application>Microsoft Macintosh PowerPoint</Application>
  <PresentationFormat>Custom</PresentationFormat>
  <Paragraphs>216</Paragraphs>
  <Slides>21</Slides>
  <Notes>20</Notes>
  <HiddenSlides>0</HiddenSlides>
  <MMClips>3</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Facet</vt:lpstr>
      <vt:lpstr>Structural Building Design Team (SEI Design Competition Team) </vt:lpstr>
      <vt:lpstr>Introduction </vt:lpstr>
      <vt:lpstr>Site Location </vt:lpstr>
      <vt:lpstr>SketchUp Rendering</vt:lpstr>
      <vt:lpstr>Standard Floor Plan for Proposed Design</vt:lpstr>
      <vt:lpstr>Standard Floor Plan for Proposed Design</vt:lpstr>
      <vt:lpstr>Loading Plan</vt:lpstr>
      <vt:lpstr>Loading Summary</vt:lpstr>
      <vt:lpstr>Structural Members</vt:lpstr>
      <vt:lpstr>Structural Members</vt:lpstr>
      <vt:lpstr>Lateral Force Resisting System </vt:lpstr>
      <vt:lpstr>RISA Gravity Model</vt:lpstr>
      <vt:lpstr>RISA LFRS Model</vt:lpstr>
      <vt:lpstr>RISA 3D Solutions</vt:lpstr>
      <vt:lpstr>RISA 3D Solutions</vt:lpstr>
      <vt:lpstr>RISA 3D Solutions</vt:lpstr>
      <vt:lpstr>Basic Connections</vt:lpstr>
      <vt:lpstr>Basic Connections</vt:lpstr>
      <vt:lpstr>Staffing: Actual Vs Estimated </vt:lpstr>
      <vt:lpstr>Cost: Actual Vs Estimated </vt:lpstr>
      <vt:lpstr>Questions? </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SEI Design Competition</dc:title>
  <dc:subject/>
  <dc:creator>Samuel Gregory Taylor</dc:creator>
  <cp:keywords/>
  <dc:description/>
  <cp:lastModifiedBy>Jonathan Gober</cp:lastModifiedBy>
  <cp:revision>94</cp:revision>
  <dcterms:modified xsi:type="dcterms:W3CDTF">2015-12-11T06:30:43Z</dcterms:modified>
  <cp:category/>
</cp:coreProperties>
</file>